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71" r:id="rId10"/>
    <p:sldId id="265" r:id="rId11"/>
    <p:sldId id="266" r:id="rId12"/>
    <p:sldId id="272" r:id="rId13"/>
    <p:sldId id="273" r:id="rId14"/>
    <p:sldId id="269" r:id="rId15"/>
    <p:sldId id="270" r:id="rId16"/>
  </p:sldIdLst>
  <p:sldSz cx="9753600" cy="7315200"/>
  <p:notesSz cx="6858000" cy="9144000"/>
  <p:embeddedFontLst>
    <p:embeddedFont>
      <p:font typeface="Kollektif" panose="020B0604020202020204" charset="0"/>
      <p:regular r:id="rId18"/>
    </p:embeddedFont>
    <p:embeddedFont>
      <p:font typeface="Kollektif Bold" panose="020B0604020202020204" charset="0"/>
      <p:regular r:id="rId19"/>
    </p:embeddedFont>
    <p:embeddedFont>
      <p:font typeface="Kollektif Italics" panose="020B0604020202020204" charset="0"/>
      <p:regular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22" autoAdjust="0"/>
  </p:normalViewPr>
  <p:slideViewPr>
    <p:cSldViewPr>
      <p:cViewPr varScale="1">
        <p:scale>
          <a:sx n="78" d="100"/>
          <a:sy n="78" d="100"/>
        </p:scale>
        <p:origin x="1459"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02.05.2024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Welkom bij Toshokan-taria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Zodra je in Japan (of misschien wel ergens anders) sushi gaat eten, kom je z'n lopende band tegen. De lopende band komt langs jouw tafel/eetplek. Hier kun je wanneer je iets lekkers ziet van de band afhalen en nemen. Hierbij draaien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Onze specialiteit is de boekensushi. Je zit in een kringvormige tafel, samen met andere gasten, de brand rolt langs je zitplaats. Je kunt de boeken, net zoals de gerechten normaliter, bekijken en pakken wat je wilt hebben.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Welk boek was je favoriet?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Bedankt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3.jpeg"/><Relationship Id="rId5" Type="http://schemas.openxmlformats.org/officeDocument/2006/relationships/image" Target="../media/image5.png"/><Relationship Id="rId10" Type="http://schemas.openxmlformats.org/officeDocument/2006/relationships/image" Target="../media/image3.svg"/><Relationship Id="rId4" Type="http://schemas.openxmlformats.org/officeDocument/2006/relationships/image" Target="../media/image6.svg"/><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 Id="rId9"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3.jpeg"/><Relationship Id="rId5" Type="http://schemas.openxmlformats.org/officeDocument/2006/relationships/image" Target="../media/image5.png"/><Relationship Id="rId10" Type="http://schemas.openxmlformats.org/officeDocument/2006/relationships/image" Target="../media/image3.svg"/><Relationship Id="rId4" Type="http://schemas.openxmlformats.org/officeDocument/2006/relationships/image" Target="../media/image6.svg"/><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3.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jpeg"/><Relationship Id="rId5" Type="http://schemas.openxmlformats.org/officeDocument/2006/relationships/image" Target="../media/image6.svg"/><Relationship Id="rId10" Type="http://schemas.openxmlformats.org/officeDocument/2006/relationships/image" Target="../media/image3.svg"/><Relationship Id="rId4" Type="http://schemas.openxmlformats.org/officeDocument/2006/relationships/image" Target="../media/image4.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3.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5.pn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6.svg"/><Relationship Id="rId4" Type="http://schemas.openxmlformats.org/officeDocument/2006/relationships/image" Target="../media/image4.png"/><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 Id="rId9"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3.jpeg"/><Relationship Id="rId5" Type="http://schemas.openxmlformats.org/officeDocument/2006/relationships/image" Target="../media/image5.png"/><Relationship Id="rId10" Type="http://schemas.openxmlformats.org/officeDocument/2006/relationships/image" Target="../media/image3.svg"/><Relationship Id="rId4" Type="http://schemas.openxmlformats.org/officeDocument/2006/relationships/image" Target="../media/image6.sv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 Id="rId9"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grpSp>
        <p:nvGrpSpPr>
          <p:cNvPr id="2" name="Group 2"/>
          <p:cNvGrpSpPr/>
          <p:nvPr/>
        </p:nvGrpSpPr>
        <p:grpSpPr>
          <a:xfrm>
            <a:off x="-114300" y="-76200"/>
            <a:ext cx="9924616" cy="7486507"/>
            <a:chOff x="0" y="0"/>
            <a:chExt cx="13232821" cy="9982009"/>
          </a:xfrm>
        </p:grpSpPr>
        <p:pic>
          <p:nvPicPr>
            <p:cNvPr id="3" name="Picture 3"/>
            <p:cNvPicPr>
              <a:picLocks noChangeAspect="1"/>
            </p:cNvPicPr>
            <p:nvPr/>
          </p:nvPicPr>
          <p:blipFill>
            <a:blip r:embed="rId3">
              <a:alphaModFix amt="29000"/>
            </a:blip>
            <a:srcRect l="2110" r="2110"/>
            <a:stretch>
              <a:fillRect/>
            </a:stretch>
          </p:blipFill>
          <p:spPr>
            <a:xfrm>
              <a:off x="0" y="0"/>
              <a:ext cx="13232821" cy="9982009"/>
            </a:xfrm>
            <a:prstGeom prst="rect">
              <a:avLst/>
            </a:prstGeom>
          </p:spPr>
        </p:pic>
      </p:grpSp>
      <p:sp>
        <p:nvSpPr>
          <p:cNvPr id="4" name="TextBox 4"/>
          <p:cNvSpPr txBox="1"/>
          <p:nvPr/>
        </p:nvSpPr>
        <p:spPr>
          <a:xfrm>
            <a:off x="-285967" y="3083583"/>
            <a:ext cx="10458450" cy="1166940"/>
          </a:xfrm>
          <a:prstGeom prst="rect">
            <a:avLst/>
          </a:prstGeom>
        </p:spPr>
        <p:txBody>
          <a:bodyPr wrap="square" lIns="0" tIns="0" rIns="0" bIns="0" rtlCol="0" anchor="t">
            <a:spAutoFit/>
          </a:bodyPr>
          <a:lstStyle/>
          <a:p>
            <a:pPr algn="ctr">
              <a:lnSpc>
                <a:spcPts val="9096"/>
              </a:lnSpc>
            </a:pPr>
            <a:r>
              <a:rPr lang="en-US" sz="8050" dirty="0">
                <a:solidFill>
                  <a:srgbClr val="FFFFFF"/>
                </a:solidFill>
                <a:latin typeface="Norwester Bold"/>
              </a:rPr>
              <a:t>TOSHOKAN-TARIA</a:t>
            </a:r>
          </a:p>
        </p:txBody>
      </p:sp>
      <p:grpSp>
        <p:nvGrpSpPr>
          <p:cNvPr id="5" name="Group 5"/>
          <p:cNvGrpSpPr/>
          <p:nvPr/>
        </p:nvGrpSpPr>
        <p:grpSpPr>
          <a:xfrm>
            <a:off x="4562258" y="6012180"/>
            <a:ext cx="762000" cy="762000"/>
            <a:chOff x="0" y="0"/>
            <a:chExt cx="1016000" cy="1016000"/>
          </a:xfrm>
        </p:grpSpPr>
        <p:sp>
          <p:nvSpPr>
            <p:cNvPr id="6" name="Freeform 6"/>
            <p:cNvSpPr/>
            <p:nvPr/>
          </p:nvSpPr>
          <p:spPr>
            <a:xfrm>
              <a:off x="0" y="0"/>
              <a:ext cx="1016000" cy="1016000"/>
            </a:xfrm>
            <a:custGeom>
              <a:avLst/>
              <a:gdLst/>
              <a:ahLst/>
              <a:cxnLst/>
              <a:rect l="l" t="t" r="r" b="b"/>
              <a:pathLst>
                <a:path w="1016000" h="1016000">
                  <a:moveTo>
                    <a:pt x="0" y="0"/>
                  </a:moveTo>
                  <a:lnTo>
                    <a:pt x="1016000" y="0"/>
                  </a:lnTo>
                  <a:lnTo>
                    <a:pt x="1016000" y="1016000"/>
                  </a:lnTo>
                  <a:lnTo>
                    <a:pt x="0" y="10160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90500" y="110169"/>
              <a:ext cx="635000" cy="795663"/>
            </a:xfrm>
            <a:custGeom>
              <a:avLst/>
              <a:gdLst/>
              <a:ahLst/>
              <a:cxnLst/>
              <a:rect l="l" t="t" r="r" b="b"/>
              <a:pathLst>
                <a:path w="635000" h="795663">
                  <a:moveTo>
                    <a:pt x="0" y="0"/>
                  </a:moveTo>
                  <a:lnTo>
                    <a:pt x="635000" y="0"/>
                  </a:lnTo>
                  <a:lnTo>
                    <a:pt x="635000" y="795662"/>
                  </a:lnTo>
                  <a:lnTo>
                    <a:pt x="0" y="795662"/>
                  </a:lnTo>
                  <a:lnTo>
                    <a:pt x="0" y="0"/>
                  </a:lnTo>
                  <a:close/>
                </a:path>
              </a:pathLst>
            </a:custGeom>
            <a:blipFill>
              <a:blip r:embed="rId6"/>
              <a:stretch>
                <a:fillRect/>
              </a:stretch>
            </a:blipFill>
          </p:spPr>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grpSp>
        <p:nvGrpSpPr>
          <p:cNvPr id="2" name="Group 2"/>
          <p:cNvGrpSpPr/>
          <p:nvPr/>
        </p:nvGrpSpPr>
        <p:grpSpPr>
          <a:xfrm>
            <a:off x="-57150" y="-57150"/>
            <a:ext cx="9887328" cy="7562850"/>
            <a:chOff x="0" y="0"/>
            <a:chExt cx="13183104" cy="10083800"/>
          </a:xfrm>
        </p:grpSpPr>
        <p:pic>
          <p:nvPicPr>
            <p:cNvPr id="3" name="Picture 3"/>
            <p:cNvPicPr>
              <a:picLocks noChangeAspect="1"/>
            </p:cNvPicPr>
            <p:nvPr/>
          </p:nvPicPr>
          <p:blipFill>
            <a:blip r:embed="rId2">
              <a:alphaModFix amt="29000"/>
            </a:blip>
            <a:srcRect l="2771" r="2771"/>
            <a:stretch>
              <a:fillRect/>
            </a:stretch>
          </p:blipFill>
          <p:spPr>
            <a:xfrm>
              <a:off x="0" y="0"/>
              <a:ext cx="13183104" cy="10083800"/>
            </a:xfrm>
            <a:prstGeom prst="rect">
              <a:avLst/>
            </a:prstGeom>
          </p:spPr>
        </p:pic>
      </p:grpSp>
      <p:sp>
        <p:nvSpPr>
          <p:cNvPr id="4" name="Freeform 4"/>
          <p:cNvSpPr/>
          <p:nvPr/>
        </p:nvSpPr>
        <p:spPr>
          <a:xfrm rot="5400000">
            <a:off x="2333625" y="-85725"/>
            <a:ext cx="5142582" cy="9830172"/>
          </a:xfrm>
          <a:custGeom>
            <a:avLst/>
            <a:gdLst/>
            <a:ahLst/>
            <a:cxnLst/>
            <a:rect l="l" t="t" r="r" b="b"/>
            <a:pathLst>
              <a:path w="5142582" h="9830172">
                <a:moveTo>
                  <a:pt x="0" y="0"/>
                </a:moveTo>
                <a:lnTo>
                  <a:pt x="5142582" y="0"/>
                </a:lnTo>
                <a:lnTo>
                  <a:pt x="5142582" y="9830172"/>
                </a:lnTo>
                <a:lnTo>
                  <a:pt x="0" y="9830172"/>
                </a:lnTo>
                <a:lnTo>
                  <a:pt x="0" y="0"/>
                </a:lnTo>
                <a:close/>
              </a:path>
            </a:pathLst>
          </a:custGeom>
          <a:blipFill>
            <a:blip r:embed="rId3">
              <a:extLst>
                <a:ext uri="{96DAC541-7B7A-43D3-8B79-37D633B846F1}">
                  <asvg:svgBlip xmlns:asvg="http://schemas.microsoft.com/office/drawing/2016/SVG/main" xmlns="" r:embed="rId4"/>
                </a:ext>
              </a:extLst>
            </a:blip>
            <a:stretch>
              <a:fillRect l="-45576" r="-45576"/>
            </a:stretch>
          </a:blipFill>
        </p:spPr>
      </p:sp>
      <p:sp>
        <p:nvSpPr>
          <p:cNvPr id="5" name="Freeform 5"/>
          <p:cNvSpPr/>
          <p:nvPr/>
        </p:nvSpPr>
        <p:spPr>
          <a:xfrm>
            <a:off x="4076700" y="3895725"/>
            <a:ext cx="1677062" cy="95171"/>
          </a:xfrm>
          <a:custGeom>
            <a:avLst/>
            <a:gdLst/>
            <a:ahLst/>
            <a:cxnLst/>
            <a:rect l="l" t="t" r="r" b="b"/>
            <a:pathLst>
              <a:path w="1677062" h="95171">
                <a:moveTo>
                  <a:pt x="0" y="0"/>
                </a:moveTo>
                <a:lnTo>
                  <a:pt x="1677062" y="0"/>
                </a:lnTo>
                <a:lnTo>
                  <a:pt x="1677062" y="95171"/>
                </a:lnTo>
                <a:lnTo>
                  <a:pt x="0" y="95171"/>
                </a:lnTo>
                <a:lnTo>
                  <a:pt x="0" y="0"/>
                </a:lnTo>
                <a:close/>
              </a:path>
            </a:pathLst>
          </a:custGeom>
          <a:blipFill>
            <a:blip r:embed="rId5">
              <a:extLst>
                <a:ext uri="{96DAC541-7B7A-43D3-8B79-37D633B846F1}">
                  <asvg:svgBlip xmlns:asvg="http://schemas.microsoft.com/office/drawing/2016/SVG/main" xmlns="" r:embed="rId6"/>
                </a:ext>
              </a:extLst>
            </a:blip>
            <a:stretch>
              <a:fillRect t="-831080" b="-831080"/>
            </a:stretch>
          </a:blipFill>
        </p:spPr>
      </p:sp>
      <p:sp>
        <p:nvSpPr>
          <p:cNvPr id="6" name="TextBox 6"/>
          <p:cNvSpPr txBox="1"/>
          <p:nvPr/>
        </p:nvSpPr>
        <p:spPr>
          <a:xfrm>
            <a:off x="1466850" y="879793"/>
            <a:ext cx="6800850" cy="578707"/>
          </a:xfrm>
          <a:prstGeom prst="rect">
            <a:avLst/>
          </a:prstGeom>
        </p:spPr>
        <p:txBody>
          <a:bodyPr lIns="0" tIns="0" rIns="0" bIns="0" rtlCol="0" anchor="t">
            <a:spAutoFit/>
          </a:bodyPr>
          <a:lstStyle/>
          <a:p>
            <a:pPr algn="ctr">
              <a:lnSpc>
                <a:spcPts val="4548"/>
              </a:lnSpc>
            </a:pPr>
            <a:r>
              <a:rPr lang="en-US" sz="4025" spc="322">
                <a:solidFill>
                  <a:srgbClr val="FFFFFF"/>
                </a:solidFill>
                <a:latin typeface="Norwester Bold"/>
              </a:rPr>
              <a:t>RONDE 2</a:t>
            </a:r>
          </a:p>
        </p:txBody>
      </p:sp>
      <p:sp>
        <p:nvSpPr>
          <p:cNvPr id="7" name="TextBox 7"/>
          <p:cNvSpPr txBox="1"/>
          <p:nvPr/>
        </p:nvSpPr>
        <p:spPr>
          <a:xfrm>
            <a:off x="1466850" y="3078893"/>
            <a:ext cx="6800850" cy="578707"/>
          </a:xfrm>
          <a:prstGeom prst="rect">
            <a:avLst/>
          </a:prstGeom>
        </p:spPr>
        <p:txBody>
          <a:bodyPr lIns="0" tIns="0" rIns="0" bIns="0" rtlCol="0" anchor="t">
            <a:spAutoFit/>
          </a:bodyPr>
          <a:lstStyle/>
          <a:p>
            <a:pPr algn="ctr">
              <a:lnSpc>
                <a:spcPts val="4548"/>
              </a:lnSpc>
            </a:pPr>
            <a:r>
              <a:rPr lang="en-US" sz="4025" spc="322">
                <a:solidFill>
                  <a:srgbClr val="3B3B3B"/>
                </a:solidFill>
                <a:latin typeface="Norwester Bold"/>
              </a:rPr>
              <a:t>REVIEW</a:t>
            </a:r>
          </a:p>
        </p:txBody>
      </p:sp>
      <p:grpSp>
        <p:nvGrpSpPr>
          <p:cNvPr id="8" name="Group 8"/>
          <p:cNvGrpSpPr/>
          <p:nvPr/>
        </p:nvGrpSpPr>
        <p:grpSpPr>
          <a:xfrm>
            <a:off x="2953012" y="3990896"/>
            <a:ext cx="4135868" cy="2592784"/>
            <a:chOff x="0" y="0"/>
            <a:chExt cx="5514490" cy="3457046"/>
          </a:xfrm>
        </p:grpSpPr>
        <p:sp>
          <p:nvSpPr>
            <p:cNvPr id="9" name="Freeform 9"/>
            <p:cNvSpPr/>
            <p:nvPr/>
          </p:nvSpPr>
          <p:spPr>
            <a:xfrm>
              <a:off x="0" y="0"/>
              <a:ext cx="1668727" cy="1589462"/>
            </a:xfrm>
            <a:custGeom>
              <a:avLst/>
              <a:gdLst/>
              <a:ahLst/>
              <a:cxnLst/>
              <a:rect l="l" t="t" r="r" b="b"/>
              <a:pathLst>
                <a:path w="1668727" h="1589462">
                  <a:moveTo>
                    <a:pt x="0" y="0"/>
                  </a:moveTo>
                  <a:lnTo>
                    <a:pt x="1668727" y="0"/>
                  </a:lnTo>
                  <a:lnTo>
                    <a:pt x="1668727" y="1589462"/>
                  </a:lnTo>
                  <a:lnTo>
                    <a:pt x="0" y="158946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Freeform 10"/>
            <p:cNvSpPr/>
            <p:nvPr/>
          </p:nvSpPr>
          <p:spPr>
            <a:xfrm>
              <a:off x="1911757" y="0"/>
              <a:ext cx="1668727" cy="1589462"/>
            </a:xfrm>
            <a:custGeom>
              <a:avLst/>
              <a:gdLst/>
              <a:ahLst/>
              <a:cxnLst/>
              <a:rect l="l" t="t" r="r" b="b"/>
              <a:pathLst>
                <a:path w="1668727" h="1589462">
                  <a:moveTo>
                    <a:pt x="0" y="0"/>
                  </a:moveTo>
                  <a:lnTo>
                    <a:pt x="1668727" y="0"/>
                  </a:lnTo>
                  <a:lnTo>
                    <a:pt x="1668727" y="1589462"/>
                  </a:lnTo>
                  <a:lnTo>
                    <a:pt x="0" y="158946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Freeform 11"/>
            <p:cNvSpPr/>
            <p:nvPr/>
          </p:nvSpPr>
          <p:spPr>
            <a:xfrm>
              <a:off x="834363" y="1867583"/>
              <a:ext cx="1668727" cy="1589462"/>
            </a:xfrm>
            <a:custGeom>
              <a:avLst/>
              <a:gdLst/>
              <a:ahLst/>
              <a:cxnLst/>
              <a:rect l="l" t="t" r="r" b="b"/>
              <a:pathLst>
                <a:path w="1668727" h="1589462">
                  <a:moveTo>
                    <a:pt x="0" y="0"/>
                  </a:moveTo>
                  <a:lnTo>
                    <a:pt x="1668727" y="0"/>
                  </a:lnTo>
                  <a:lnTo>
                    <a:pt x="1668727" y="1589463"/>
                  </a:lnTo>
                  <a:lnTo>
                    <a:pt x="0" y="158946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2" name="Freeform 12"/>
            <p:cNvSpPr/>
            <p:nvPr/>
          </p:nvSpPr>
          <p:spPr>
            <a:xfrm>
              <a:off x="3845763" y="0"/>
              <a:ext cx="1668727" cy="1589462"/>
            </a:xfrm>
            <a:custGeom>
              <a:avLst/>
              <a:gdLst/>
              <a:ahLst/>
              <a:cxnLst/>
              <a:rect l="l" t="t" r="r" b="b"/>
              <a:pathLst>
                <a:path w="1668727" h="1589462">
                  <a:moveTo>
                    <a:pt x="0" y="0"/>
                  </a:moveTo>
                  <a:lnTo>
                    <a:pt x="1668727" y="0"/>
                  </a:lnTo>
                  <a:lnTo>
                    <a:pt x="1668727" y="1589462"/>
                  </a:lnTo>
                  <a:lnTo>
                    <a:pt x="0" y="158946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Freeform 13"/>
            <p:cNvSpPr/>
            <p:nvPr/>
          </p:nvSpPr>
          <p:spPr>
            <a:xfrm>
              <a:off x="3011400" y="1867583"/>
              <a:ext cx="1668727" cy="1589462"/>
            </a:xfrm>
            <a:custGeom>
              <a:avLst/>
              <a:gdLst/>
              <a:ahLst/>
              <a:cxnLst/>
              <a:rect l="l" t="t" r="r" b="b"/>
              <a:pathLst>
                <a:path w="1668727" h="1589462">
                  <a:moveTo>
                    <a:pt x="0" y="0"/>
                  </a:moveTo>
                  <a:lnTo>
                    <a:pt x="1668727" y="0"/>
                  </a:lnTo>
                  <a:lnTo>
                    <a:pt x="1668727" y="1589463"/>
                  </a:lnTo>
                  <a:lnTo>
                    <a:pt x="0" y="158946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grpSp>
        <p:nvGrpSpPr>
          <p:cNvPr id="14" name="Group 14"/>
          <p:cNvGrpSpPr/>
          <p:nvPr/>
        </p:nvGrpSpPr>
        <p:grpSpPr>
          <a:xfrm>
            <a:off x="4562258" y="6012180"/>
            <a:ext cx="762000" cy="762000"/>
            <a:chOff x="0" y="0"/>
            <a:chExt cx="1016000" cy="1016000"/>
          </a:xfrm>
        </p:grpSpPr>
        <p:sp>
          <p:nvSpPr>
            <p:cNvPr id="15" name="Freeform 15"/>
            <p:cNvSpPr/>
            <p:nvPr/>
          </p:nvSpPr>
          <p:spPr>
            <a:xfrm>
              <a:off x="0" y="0"/>
              <a:ext cx="1016000" cy="1016000"/>
            </a:xfrm>
            <a:custGeom>
              <a:avLst/>
              <a:gdLst/>
              <a:ahLst/>
              <a:cxnLst/>
              <a:rect l="l" t="t" r="r" b="b"/>
              <a:pathLst>
                <a:path w="1016000" h="1016000">
                  <a:moveTo>
                    <a:pt x="0" y="0"/>
                  </a:moveTo>
                  <a:lnTo>
                    <a:pt x="1016000" y="0"/>
                  </a:lnTo>
                  <a:lnTo>
                    <a:pt x="1016000" y="1016000"/>
                  </a:lnTo>
                  <a:lnTo>
                    <a:pt x="0" y="10160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6" name="Freeform 16"/>
            <p:cNvSpPr/>
            <p:nvPr/>
          </p:nvSpPr>
          <p:spPr>
            <a:xfrm>
              <a:off x="190500" y="110169"/>
              <a:ext cx="635000" cy="795663"/>
            </a:xfrm>
            <a:custGeom>
              <a:avLst/>
              <a:gdLst/>
              <a:ahLst/>
              <a:cxnLst/>
              <a:rect l="l" t="t" r="r" b="b"/>
              <a:pathLst>
                <a:path w="635000" h="795663">
                  <a:moveTo>
                    <a:pt x="0" y="0"/>
                  </a:moveTo>
                  <a:lnTo>
                    <a:pt x="635000" y="0"/>
                  </a:lnTo>
                  <a:lnTo>
                    <a:pt x="635000" y="795662"/>
                  </a:lnTo>
                  <a:lnTo>
                    <a:pt x="0" y="795662"/>
                  </a:lnTo>
                  <a:lnTo>
                    <a:pt x="0" y="0"/>
                  </a:lnTo>
                  <a:close/>
                </a:path>
              </a:pathLst>
            </a:custGeom>
            <a:blipFill>
              <a:blip r:embed="rId11"/>
              <a:stretch>
                <a:fillRect/>
              </a:stretch>
            </a:blipFill>
          </p:spPr>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grpSp>
        <p:nvGrpSpPr>
          <p:cNvPr id="2" name="Group 2"/>
          <p:cNvGrpSpPr/>
          <p:nvPr/>
        </p:nvGrpSpPr>
        <p:grpSpPr>
          <a:xfrm>
            <a:off x="-57150" y="-57150"/>
            <a:ext cx="9887328" cy="7562850"/>
            <a:chOff x="0" y="0"/>
            <a:chExt cx="13183104" cy="10083800"/>
          </a:xfrm>
        </p:grpSpPr>
        <p:pic>
          <p:nvPicPr>
            <p:cNvPr id="3" name="Picture 3"/>
            <p:cNvPicPr>
              <a:picLocks noChangeAspect="1"/>
            </p:cNvPicPr>
            <p:nvPr/>
          </p:nvPicPr>
          <p:blipFill>
            <a:blip r:embed="rId2">
              <a:alphaModFix amt="29000"/>
            </a:blip>
            <a:srcRect l="2771" r="2771"/>
            <a:stretch>
              <a:fillRect/>
            </a:stretch>
          </p:blipFill>
          <p:spPr>
            <a:xfrm>
              <a:off x="0" y="0"/>
              <a:ext cx="13183104" cy="10083800"/>
            </a:xfrm>
            <a:prstGeom prst="rect">
              <a:avLst/>
            </a:prstGeom>
          </p:spPr>
        </p:pic>
      </p:grpSp>
      <p:sp>
        <p:nvSpPr>
          <p:cNvPr id="4" name="Freeform 4"/>
          <p:cNvSpPr/>
          <p:nvPr/>
        </p:nvSpPr>
        <p:spPr>
          <a:xfrm rot="5400000">
            <a:off x="2333625" y="-85725"/>
            <a:ext cx="5142582" cy="9830172"/>
          </a:xfrm>
          <a:custGeom>
            <a:avLst/>
            <a:gdLst/>
            <a:ahLst/>
            <a:cxnLst/>
            <a:rect l="l" t="t" r="r" b="b"/>
            <a:pathLst>
              <a:path w="5142582" h="9830172">
                <a:moveTo>
                  <a:pt x="0" y="0"/>
                </a:moveTo>
                <a:lnTo>
                  <a:pt x="5142582" y="0"/>
                </a:lnTo>
                <a:lnTo>
                  <a:pt x="5142582" y="9830172"/>
                </a:lnTo>
                <a:lnTo>
                  <a:pt x="0" y="9830172"/>
                </a:lnTo>
                <a:lnTo>
                  <a:pt x="0" y="0"/>
                </a:lnTo>
                <a:close/>
              </a:path>
            </a:pathLst>
          </a:custGeom>
          <a:blipFill>
            <a:blip r:embed="rId3">
              <a:extLst>
                <a:ext uri="{96DAC541-7B7A-43D3-8B79-37D633B846F1}">
                  <asvg:svgBlip xmlns:asvg="http://schemas.microsoft.com/office/drawing/2016/SVG/main" xmlns="" r:embed="rId4"/>
                </a:ext>
              </a:extLst>
            </a:blip>
            <a:stretch>
              <a:fillRect l="-45576" r="-45576"/>
            </a:stretch>
          </a:blipFill>
        </p:spPr>
      </p:sp>
      <p:sp>
        <p:nvSpPr>
          <p:cNvPr id="5" name="TextBox 5"/>
          <p:cNvSpPr txBox="1"/>
          <p:nvPr/>
        </p:nvSpPr>
        <p:spPr>
          <a:xfrm>
            <a:off x="1466850" y="879793"/>
            <a:ext cx="6800850" cy="578707"/>
          </a:xfrm>
          <a:prstGeom prst="rect">
            <a:avLst/>
          </a:prstGeom>
        </p:spPr>
        <p:txBody>
          <a:bodyPr lIns="0" tIns="0" rIns="0" bIns="0" rtlCol="0" anchor="t">
            <a:spAutoFit/>
          </a:bodyPr>
          <a:lstStyle/>
          <a:p>
            <a:pPr algn="ctr">
              <a:lnSpc>
                <a:spcPts val="4548"/>
              </a:lnSpc>
            </a:pPr>
            <a:r>
              <a:rPr lang="en-US" sz="4025" spc="322">
                <a:solidFill>
                  <a:srgbClr val="FFFFFF"/>
                </a:solidFill>
                <a:latin typeface="Norwester Bold"/>
              </a:rPr>
              <a:t>RONDE 3</a:t>
            </a:r>
          </a:p>
        </p:txBody>
      </p:sp>
      <p:sp>
        <p:nvSpPr>
          <p:cNvPr id="6" name="Freeform 6"/>
          <p:cNvSpPr/>
          <p:nvPr/>
        </p:nvSpPr>
        <p:spPr>
          <a:xfrm>
            <a:off x="4076700" y="3895725"/>
            <a:ext cx="1677062" cy="95171"/>
          </a:xfrm>
          <a:custGeom>
            <a:avLst/>
            <a:gdLst/>
            <a:ahLst/>
            <a:cxnLst/>
            <a:rect l="l" t="t" r="r" b="b"/>
            <a:pathLst>
              <a:path w="1677062" h="95171">
                <a:moveTo>
                  <a:pt x="0" y="0"/>
                </a:moveTo>
                <a:lnTo>
                  <a:pt x="1677062" y="0"/>
                </a:lnTo>
                <a:lnTo>
                  <a:pt x="1677062" y="95171"/>
                </a:lnTo>
                <a:lnTo>
                  <a:pt x="0" y="95171"/>
                </a:lnTo>
                <a:lnTo>
                  <a:pt x="0" y="0"/>
                </a:lnTo>
                <a:close/>
              </a:path>
            </a:pathLst>
          </a:custGeom>
          <a:blipFill>
            <a:blip r:embed="rId5">
              <a:extLst>
                <a:ext uri="{96DAC541-7B7A-43D3-8B79-37D633B846F1}">
                  <asvg:svgBlip xmlns:asvg="http://schemas.microsoft.com/office/drawing/2016/SVG/main" xmlns="" r:embed="rId6"/>
                </a:ext>
              </a:extLst>
            </a:blip>
            <a:stretch>
              <a:fillRect t="-831080" b="-831080"/>
            </a:stretch>
          </a:blipFill>
        </p:spPr>
      </p:sp>
      <p:grpSp>
        <p:nvGrpSpPr>
          <p:cNvPr id="7" name="Group 7"/>
          <p:cNvGrpSpPr/>
          <p:nvPr/>
        </p:nvGrpSpPr>
        <p:grpSpPr>
          <a:xfrm>
            <a:off x="4562258" y="6012180"/>
            <a:ext cx="762000" cy="762000"/>
            <a:chOff x="0" y="0"/>
            <a:chExt cx="1016000" cy="1016000"/>
          </a:xfrm>
        </p:grpSpPr>
        <p:sp>
          <p:nvSpPr>
            <p:cNvPr id="8" name="Freeform 8"/>
            <p:cNvSpPr/>
            <p:nvPr/>
          </p:nvSpPr>
          <p:spPr>
            <a:xfrm>
              <a:off x="0" y="0"/>
              <a:ext cx="1016000" cy="1016000"/>
            </a:xfrm>
            <a:custGeom>
              <a:avLst/>
              <a:gdLst/>
              <a:ahLst/>
              <a:cxnLst/>
              <a:rect l="l" t="t" r="r" b="b"/>
              <a:pathLst>
                <a:path w="1016000" h="1016000">
                  <a:moveTo>
                    <a:pt x="0" y="0"/>
                  </a:moveTo>
                  <a:lnTo>
                    <a:pt x="1016000" y="0"/>
                  </a:lnTo>
                  <a:lnTo>
                    <a:pt x="1016000" y="1016000"/>
                  </a:lnTo>
                  <a:lnTo>
                    <a:pt x="0" y="10160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a:off x="190500" y="110169"/>
              <a:ext cx="635000" cy="795663"/>
            </a:xfrm>
            <a:custGeom>
              <a:avLst/>
              <a:gdLst/>
              <a:ahLst/>
              <a:cxnLst/>
              <a:rect l="l" t="t" r="r" b="b"/>
              <a:pathLst>
                <a:path w="635000" h="795663">
                  <a:moveTo>
                    <a:pt x="0" y="0"/>
                  </a:moveTo>
                  <a:lnTo>
                    <a:pt x="635000" y="0"/>
                  </a:lnTo>
                  <a:lnTo>
                    <a:pt x="635000" y="795662"/>
                  </a:lnTo>
                  <a:lnTo>
                    <a:pt x="0" y="795662"/>
                  </a:lnTo>
                  <a:lnTo>
                    <a:pt x="0" y="0"/>
                  </a:lnTo>
                  <a:close/>
                </a:path>
              </a:pathLst>
            </a:custGeom>
            <a:blipFill>
              <a:blip r:embed="rId9"/>
              <a:stretch>
                <a:fillRect/>
              </a:stretch>
            </a:blipFill>
          </p:spPr>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grpSp>
        <p:nvGrpSpPr>
          <p:cNvPr id="2" name="Group 2"/>
          <p:cNvGrpSpPr/>
          <p:nvPr/>
        </p:nvGrpSpPr>
        <p:grpSpPr>
          <a:xfrm>
            <a:off x="-57150" y="-57150"/>
            <a:ext cx="9887328" cy="7562850"/>
            <a:chOff x="0" y="0"/>
            <a:chExt cx="13183104" cy="10083800"/>
          </a:xfrm>
        </p:grpSpPr>
        <p:pic>
          <p:nvPicPr>
            <p:cNvPr id="3" name="Picture 3"/>
            <p:cNvPicPr>
              <a:picLocks noChangeAspect="1"/>
            </p:cNvPicPr>
            <p:nvPr/>
          </p:nvPicPr>
          <p:blipFill>
            <a:blip r:embed="rId2">
              <a:alphaModFix amt="29000"/>
            </a:blip>
            <a:srcRect l="2771" r="2771"/>
            <a:stretch>
              <a:fillRect/>
            </a:stretch>
          </p:blipFill>
          <p:spPr>
            <a:xfrm>
              <a:off x="0" y="0"/>
              <a:ext cx="13183104" cy="10083800"/>
            </a:xfrm>
            <a:prstGeom prst="rect">
              <a:avLst/>
            </a:prstGeom>
          </p:spPr>
        </p:pic>
      </p:grpSp>
      <p:sp>
        <p:nvSpPr>
          <p:cNvPr id="4" name="TextBox 4"/>
          <p:cNvSpPr txBox="1"/>
          <p:nvPr/>
        </p:nvSpPr>
        <p:spPr>
          <a:xfrm>
            <a:off x="1358200" y="1555068"/>
            <a:ext cx="7646366" cy="2931636"/>
          </a:xfrm>
          <a:prstGeom prst="rect">
            <a:avLst/>
          </a:prstGeom>
        </p:spPr>
        <p:txBody>
          <a:bodyPr wrap="square" lIns="0" tIns="0" rIns="0" bIns="0" rtlCol="0" anchor="t">
            <a:spAutoFit/>
          </a:bodyPr>
          <a:lstStyle/>
          <a:p>
            <a:pPr algn="ctr">
              <a:lnSpc>
                <a:spcPts val="22741"/>
              </a:lnSpc>
            </a:pPr>
            <a:r>
              <a:rPr lang="en-US" sz="20125" spc="1610" dirty="0">
                <a:solidFill>
                  <a:srgbClr val="FFFFFF"/>
                </a:solidFill>
                <a:latin typeface="Norwester Bold"/>
              </a:rPr>
              <a:t>2MIN</a:t>
            </a:r>
          </a:p>
        </p:txBody>
      </p:sp>
      <p:sp>
        <p:nvSpPr>
          <p:cNvPr id="5" name="TextBox 5"/>
          <p:cNvSpPr txBox="1"/>
          <p:nvPr/>
        </p:nvSpPr>
        <p:spPr>
          <a:xfrm>
            <a:off x="2228850" y="4816634"/>
            <a:ext cx="5314950" cy="865616"/>
          </a:xfrm>
          <a:prstGeom prst="rect">
            <a:avLst/>
          </a:prstGeom>
        </p:spPr>
        <p:txBody>
          <a:bodyPr lIns="0" tIns="0" rIns="0" bIns="0" rtlCol="0" anchor="t">
            <a:spAutoFit/>
          </a:bodyPr>
          <a:lstStyle/>
          <a:p>
            <a:pPr algn="ctr">
              <a:lnSpc>
                <a:spcPts val="2274"/>
              </a:lnSpc>
            </a:pPr>
            <a:r>
              <a:rPr lang="en-US" sz="2012" spc="120">
                <a:solidFill>
                  <a:srgbClr val="FFFFFF"/>
                </a:solidFill>
                <a:latin typeface="Kollektif"/>
              </a:rPr>
              <a:t>Leestijd: snuffelen, bladeren, de achterkant lezen, de eerste bladzijden lezen.</a:t>
            </a:r>
          </a:p>
        </p:txBody>
      </p:sp>
      <p:sp>
        <p:nvSpPr>
          <p:cNvPr id="6" name="Freeform 6"/>
          <p:cNvSpPr/>
          <p:nvPr/>
        </p:nvSpPr>
        <p:spPr>
          <a:xfrm>
            <a:off x="4048125" y="4381500"/>
            <a:ext cx="1677062" cy="95171"/>
          </a:xfrm>
          <a:custGeom>
            <a:avLst/>
            <a:gdLst/>
            <a:ahLst/>
            <a:cxnLst/>
            <a:rect l="l" t="t" r="r" b="b"/>
            <a:pathLst>
              <a:path w="1677062" h="95171">
                <a:moveTo>
                  <a:pt x="0" y="0"/>
                </a:moveTo>
                <a:lnTo>
                  <a:pt x="1677062" y="0"/>
                </a:lnTo>
                <a:lnTo>
                  <a:pt x="1677062" y="95171"/>
                </a:lnTo>
                <a:lnTo>
                  <a:pt x="0" y="95171"/>
                </a:lnTo>
                <a:lnTo>
                  <a:pt x="0" y="0"/>
                </a:lnTo>
                <a:close/>
              </a:path>
            </a:pathLst>
          </a:custGeom>
          <a:blipFill>
            <a:blip r:embed="rId3">
              <a:extLst>
                <a:ext uri="{96DAC541-7B7A-43D3-8B79-37D633B846F1}">
                  <asvg:svgBlip xmlns:asvg="http://schemas.microsoft.com/office/drawing/2016/SVG/main" xmlns="" r:embed="rId4"/>
                </a:ext>
              </a:extLst>
            </a:blip>
            <a:stretch>
              <a:fillRect t="-831080" b="-831080"/>
            </a:stretch>
          </a:blipFill>
        </p:spPr>
      </p:sp>
      <p:grpSp>
        <p:nvGrpSpPr>
          <p:cNvPr id="7" name="Group 7"/>
          <p:cNvGrpSpPr/>
          <p:nvPr/>
        </p:nvGrpSpPr>
        <p:grpSpPr>
          <a:xfrm>
            <a:off x="4562258" y="6012180"/>
            <a:ext cx="762000" cy="762000"/>
            <a:chOff x="0" y="0"/>
            <a:chExt cx="1016000" cy="1016000"/>
          </a:xfrm>
        </p:grpSpPr>
        <p:sp>
          <p:nvSpPr>
            <p:cNvPr id="8" name="Freeform 8"/>
            <p:cNvSpPr/>
            <p:nvPr/>
          </p:nvSpPr>
          <p:spPr>
            <a:xfrm>
              <a:off x="0" y="0"/>
              <a:ext cx="1016000" cy="1016000"/>
            </a:xfrm>
            <a:custGeom>
              <a:avLst/>
              <a:gdLst/>
              <a:ahLst/>
              <a:cxnLst/>
              <a:rect l="l" t="t" r="r" b="b"/>
              <a:pathLst>
                <a:path w="1016000" h="1016000">
                  <a:moveTo>
                    <a:pt x="0" y="0"/>
                  </a:moveTo>
                  <a:lnTo>
                    <a:pt x="1016000" y="0"/>
                  </a:lnTo>
                  <a:lnTo>
                    <a:pt x="1016000" y="1016000"/>
                  </a:lnTo>
                  <a:lnTo>
                    <a:pt x="0" y="10160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a:off x="190500" y="110169"/>
              <a:ext cx="635000" cy="795663"/>
            </a:xfrm>
            <a:custGeom>
              <a:avLst/>
              <a:gdLst/>
              <a:ahLst/>
              <a:cxnLst/>
              <a:rect l="l" t="t" r="r" b="b"/>
              <a:pathLst>
                <a:path w="635000" h="795663">
                  <a:moveTo>
                    <a:pt x="0" y="0"/>
                  </a:moveTo>
                  <a:lnTo>
                    <a:pt x="635000" y="0"/>
                  </a:lnTo>
                  <a:lnTo>
                    <a:pt x="635000" y="795662"/>
                  </a:lnTo>
                  <a:lnTo>
                    <a:pt x="0" y="795662"/>
                  </a:lnTo>
                  <a:lnTo>
                    <a:pt x="0" y="0"/>
                  </a:lnTo>
                  <a:close/>
                </a:path>
              </a:pathLst>
            </a:custGeom>
            <a:blipFill>
              <a:blip r:embed="rId7"/>
              <a:stretch>
                <a:fillRect/>
              </a:stretch>
            </a:blipFill>
          </p:spPr>
        </p:sp>
      </p:grpSp>
    </p:spTree>
    <p:extLst>
      <p:ext uri="{BB962C8B-B14F-4D97-AF65-F5344CB8AC3E}">
        <p14:creationId xmlns:p14="http://schemas.microsoft.com/office/powerpoint/2010/main" val="869463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grpSp>
        <p:nvGrpSpPr>
          <p:cNvPr id="2" name="Group 2"/>
          <p:cNvGrpSpPr/>
          <p:nvPr/>
        </p:nvGrpSpPr>
        <p:grpSpPr>
          <a:xfrm>
            <a:off x="-57150" y="-57150"/>
            <a:ext cx="9887328" cy="7562850"/>
            <a:chOff x="0" y="0"/>
            <a:chExt cx="13183104" cy="10083800"/>
          </a:xfrm>
        </p:grpSpPr>
        <p:pic>
          <p:nvPicPr>
            <p:cNvPr id="3" name="Picture 3"/>
            <p:cNvPicPr>
              <a:picLocks noChangeAspect="1"/>
            </p:cNvPicPr>
            <p:nvPr/>
          </p:nvPicPr>
          <p:blipFill>
            <a:blip r:embed="rId2">
              <a:alphaModFix amt="29000"/>
            </a:blip>
            <a:srcRect l="2771" r="2771"/>
            <a:stretch>
              <a:fillRect/>
            </a:stretch>
          </p:blipFill>
          <p:spPr>
            <a:xfrm>
              <a:off x="0" y="0"/>
              <a:ext cx="13183104" cy="10083800"/>
            </a:xfrm>
            <a:prstGeom prst="rect">
              <a:avLst/>
            </a:prstGeom>
          </p:spPr>
        </p:pic>
      </p:grpSp>
      <p:sp>
        <p:nvSpPr>
          <p:cNvPr id="4" name="Freeform 4"/>
          <p:cNvSpPr/>
          <p:nvPr/>
        </p:nvSpPr>
        <p:spPr>
          <a:xfrm rot="5400000">
            <a:off x="2333625" y="-85725"/>
            <a:ext cx="5142582" cy="9830172"/>
          </a:xfrm>
          <a:custGeom>
            <a:avLst/>
            <a:gdLst/>
            <a:ahLst/>
            <a:cxnLst/>
            <a:rect l="l" t="t" r="r" b="b"/>
            <a:pathLst>
              <a:path w="5142582" h="9830172">
                <a:moveTo>
                  <a:pt x="0" y="0"/>
                </a:moveTo>
                <a:lnTo>
                  <a:pt x="5142582" y="0"/>
                </a:lnTo>
                <a:lnTo>
                  <a:pt x="5142582" y="9830172"/>
                </a:lnTo>
                <a:lnTo>
                  <a:pt x="0" y="9830172"/>
                </a:lnTo>
                <a:lnTo>
                  <a:pt x="0" y="0"/>
                </a:lnTo>
                <a:close/>
              </a:path>
            </a:pathLst>
          </a:custGeom>
          <a:blipFill>
            <a:blip r:embed="rId3">
              <a:extLst>
                <a:ext uri="{96DAC541-7B7A-43D3-8B79-37D633B846F1}">
                  <asvg:svgBlip xmlns:asvg="http://schemas.microsoft.com/office/drawing/2016/SVG/main" xmlns="" r:embed="rId4"/>
                </a:ext>
              </a:extLst>
            </a:blip>
            <a:stretch>
              <a:fillRect l="-45576" r="-45576"/>
            </a:stretch>
          </a:blipFill>
        </p:spPr>
      </p:sp>
      <p:sp>
        <p:nvSpPr>
          <p:cNvPr id="5" name="Freeform 5"/>
          <p:cNvSpPr/>
          <p:nvPr/>
        </p:nvSpPr>
        <p:spPr>
          <a:xfrm>
            <a:off x="4076700" y="3895725"/>
            <a:ext cx="1677062" cy="95171"/>
          </a:xfrm>
          <a:custGeom>
            <a:avLst/>
            <a:gdLst/>
            <a:ahLst/>
            <a:cxnLst/>
            <a:rect l="l" t="t" r="r" b="b"/>
            <a:pathLst>
              <a:path w="1677062" h="95171">
                <a:moveTo>
                  <a:pt x="0" y="0"/>
                </a:moveTo>
                <a:lnTo>
                  <a:pt x="1677062" y="0"/>
                </a:lnTo>
                <a:lnTo>
                  <a:pt x="1677062" y="95171"/>
                </a:lnTo>
                <a:lnTo>
                  <a:pt x="0" y="95171"/>
                </a:lnTo>
                <a:lnTo>
                  <a:pt x="0" y="0"/>
                </a:lnTo>
                <a:close/>
              </a:path>
            </a:pathLst>
          </a:custGeom>
          <a:blipFill>
            <a:blip r:embed="rId5">
              <a:extLst>
                <a:ext uri="{96DAC541-7B7A-43D3-8B79-37D633B846F1}">
                  <asvg:svgBlip xmlns:asvg="http://schemas.microsoft.com/office/drawing/2016/SVG/main" xmlns="" r:embed="rId6"/>
                </a:ext>
              </a:extLst>
            </a:blip>
            <a:stretch>
              <a:fillRect t="-831080" b="-831080"/>
            </a:stretch>
          </a:blipFill>
        </p:spPr>
      </p:sp>
      <p:sp>
        <p:nvSpPr>
          <p:cNvPr id="6" name="TextBox 6"/>
          <p:cNvSpPr txBox="1"/>
          <p:nvPr/>
        </p:nvSpPr>
        <p:spPr>
          <a:xfrm>
            <a:off x="1466850" y="879793"/>
            <a:ext cx="6800850" cy="578707"/>
          </a:xfrm>
          <a:prstGeom prst="rect">
            <a:avLst/>
          </a:prstGeom>
        </p:spPr>
        <p:txBody>
          <a:bodyPr lIns="0" tIns="0" rIns="0" bIns="0" rtlCol="0" anchor="t">
            <a:spAutoFit/>
          </a:bodyPr>
          <a:lstStyle/>
          <a:p>
            <a:pPr algn="ctr">
              <a:lnSpc>
                <a:spcPts val="4548"/>
              </a:lnSpc>
            </a:pPr>
            <a:r>
              <a:rPr lang="en-US" sz="4025" spc="322" dirty="0">
                <a:solidFill>
                  <a:srgbClr val="FFFFFF"/>
                </a:solidFill>
                <a:latin typeface="Norwester Bold"/>
              </a:rPr>
              <a:t>RONDE </a:t>
            </a:r>
            <a:r>
              <a:rPr lang="en-US" sz="4025" spc="322" dirty="0" smtClean="0">
                <a:solidFill>
                  <a:srgbClr val="FFFFFF"/>
                </a:solidFill>
                <a:latin typeface="Norwester Bold"/>
              </a:rPr>
              <a:t>3</a:t>
            </a:r>
            <a:endParaRPr lang="en-US" sz="4025" spc="322" dirty="0">
              <a:solidFill>
                <a:srgbClr val="FFFFFF"/>
              </a:solidFill>
              <a:latin typeface="Norwester Bold"/>
            </a:endParaRPr>
          </a:p>
        </p:txBody>
      </p:sp>
      <p:sp>
        <p:nvSpPr>
          <p:cNvPr id="7" name="TextBox 7"/>
          <p:cNvSpPr txBox="1"/>
          <p:nvPr/>
        </p:nvSpPr>
        <p:spPr>
          <a:xfrm>
            <a:off x="1466850" y="3078893"/>
            <a:ext cx="6800850" cy="578707"/>
          </a:xfrm>
          <a:prstGeom prst="rect">
            <a:avLst/>
          </a:prstGeom>
        </p:spPr>
        <p:txBody>
          <a:bodyPr lIns="0" tIns="0" rIns="0" bIns="0" rtlCol="0" anchor="t">
            <a:spAutoFit/>
          </a:bodyPr>
          <a:lstStyle/>
          <a:p>
            <a:pPr algn="ctr">
              <a:lnSpc>
                <a:spcPts val="4548"/>
              </a:lnSpc>
            </a:pPr>
            <a:r>
              <a:rPr lang="en-US" sz="4025" spc="322">
                <a:solidFill>
                  <a:srgbClr val="3B3B3B"/>
                </a:solidFill>
                <a:latin typeface="Norwester Bold"/>
              </a:rPr>
              <a:t>REVIEW</a:t>
            </a:r>
          </a:p>
        </p:txBody>
      </p:sp>
      <p:grpSp>
        <p:nvGrpSpPr>
          <p:cNvPr id="8" name="Group 8"/>
          <p:cNvGrpSpPr/>
          <p:nvPr/>
        </p:nvGrpSpPr>
        <p:grpSpPr>
          <a:xfrm>
            <a:off x="2953012" y="3990896"/>
            <a:ext cx="4135868" cy="2592784"/>
            <a:chOff x="0" y="0"/>
            <a:chExt cx="5514490" cy="3457046"/>
          </a:xfrm>
        </p:grpSpPr>
        <p:sp>
          <p:nvSpPr>
            <p:cNvPr id="9" name="Freeform 9"/>
            <p:cNvSpPr/>
            <p:nvPr/>
          </p:nvSpPr>
          <p:spPr>
            <a:xfrm>
              <a:off x="0" y="0"/>
              <a:ext cx="1668727" cy="1589462"/>
            </a:xfrm>
            <a:custGeom>
              <a:avLst/>
              <a:gdLst/>
              <a:ahLst/>
              <a:cxnLst/>
              <a:rect l="l" t="t" r="r" b="b"/>
              <a:pathLst>
                <a:path w="1668727" h="1589462">
                  <a:moveTo>
                    <a:pt x="0" y="0"/>
                  </a:moveTo>
                  <a:lnTo>
                    <a:pt x="1668727" y="0"/>
                  </a:lnTo>
                  <a:lnTo>
                    <a:pt x="1668727" y="1589462"/>
                  </a:lnTo>
                  <a:lnTo>
                    <a:pt x="0" y="158946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Freeform 10"/>
            <p:cNvSpPr/>
            <p:nvPr/>
          </p:nvSpPr>
          <p:spPr>
            <a:xfrm>
              <a:off x="1911757" y="0"/>
              <a:ext cx="1668727" cy="1589462"/>
            </a:xfrm>
            <a:custGeom>
              <a:avLst/>
              <a:gdLst/>
              <a:ahLst/>
              <a:cxnLst/>
              <a:rect l="l" t="t" r="r" b="b"/>
              <a:pathLst>
                <a:path w="1668727" h="1589462">
                  <a:moveTo>
                    <a:pt x="0" y="0"/>
                  </a:moveTo>
                  <a:lnTo>
                    <a:pt x="1668727" y="0"/>
                  </a:lnTo>
                  <a:lnTo>
                    <a:pt x="1668727" y="1589462"/>
                  </a:lnTo>
                  <a:lnTo>
                    <a:pt x="0" y="158946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Freeform 11"/>
            <p:cNvSpPr/>
            <p:nvPr/>
          </p:nvSpPr>
          <p:spPr>
            <a:xfrm>
              <a:off x="834363" y="1867583"/>
              <a:ext cx="1668727" cy="1589462"/>
            </a:xfrm>
            <a:custGeom>
              <a:avLst/>
              <a:gdLst/>
              <a:ahLst/>
              <a:cxnLst/>
              <a:rect l="l" t="t" r="r" b="b"/>
              <a:pathLst>
                <a:path w="1668727" h="1589462">
                  <a:moveTo>
                    <a:pt x="0" y="0"/>
                  </a:moveTo>
                  <a:lnTo>
                    <a:pt x="1668727" y="0"/>
                  </a:lnTo>
                  <a:lnTo>
                    <a:pt x="1668727" y="1589463"/>
                  </a:lnTo>
                  <a:lnTo>
                    <a:pt x="0" y="158946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2" name="Freeform 12"/>
            <p:cNvSpPr/>
            <p:nvPr/>
          </p:nvSpPr>
          <p:spPr>
            <a:xfrm>
              <a:off x="3845763" y="0"/>
              <a:ext cx="1668727" cy="1589462"/>
            </a:xfrm>
            <a:custGeom>
              <a:avLst/>
              <a:gdLst/>
              <a:ahLst/>
              <a:cxnLst/>
              <a:rect l="l" t="t" r="r" b="b"/>
              <a:pathLst>
                <a:path w="1668727" h="1589462">
                  <a:moveTo>
                    <a:pt x="0" y="0"/>
                  </a:moveTo>
                  <a:lnTo>
                    <a:pt x="1668727" y="0"/>
                  </a:lnTo>
                  <a:lnTo>
                    <a:pt x="1668727" y="1589462"/>
                  </a:lnTo>
                  <a:lnTo>
                    <a:pt x="0" y="158946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Freeform 13"/>
            <p:cNvSpPr/>
            <p:nvPr/>
          </p:nvSpPr>
          <p:spPr>
            <a:xfrm>
              <a:off x="3011400" y="1867583"/>
              <a:ext cx="1668727" cy="1589462"/>
            </a:xfrm>
            <a:custGeom>
              <a:avLst/>
              <a:gdLst/>
              <a:ahLst/>
              <a:cxnLst/>
              <a:rect l="l" t="t" r="r" b="b"/>
              <a:pathLst>
                <a:path w="1668727" h="1589462">
                  <a:moveTo>
                    <a:pt x="0" y="0"/>
                  </a:moveTo>
                  <a:lnTo>
                    <a:pt x="1668727" y="0"/>
                  </a:lnTo>
                  <a:lnTo>
                    <a:pt x="1668727" y="1589463"/>
                  </a:lnTo>
                  <a:lnTo>
                    <a:pt x="0" y="158946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grpSp>
        <p:nvGrpSpPr>
          <p:cNvPr id="14" name="Group 14"/>
          <p:cNvGrpSpPr/>
          <p:nvPr/>
        </p:nvGrpSpPr>
        <p:grpSpPr>
          <a:xfrm>
            <a:off x="4562258" y="6012180"/>
            <a:ext cx="762000" cy="762000"/>
            <a:chOff x="0" y="0"/>
            <a:chExt cx="1016000" cy="1016000"/>
          </a:xfrm>
        </p:grpSpPr>
        <p:sp>
          <p:nvSpPr>
            <p:cNvPr id="15" name="Freeform 15"/>
            <p:cNvSpPr/>
            <p:nvPr/>
          </p:nvSpPr>
          <p:spPr>
            <a:xfrm>
              <a:off x="0" y="0"/>
              <a:ext cx="1016000" cy="1016000"/>
            </a:xfrm>
            <a:custGeom>
              <a:avLst/>
              <a:gdLst/>
              <a:ahLst/>
              <a:cxnLst/>
              <a:rect l="l" t="t" r="r" b="b"/>
              <a:pathLst>
                <a:path w="1016000" h="1016000">
                  <a:moveTo>
                    <a:pt x="0" y="0"/>
                  </a:moveTo>
                  <a:lnTo>
                    <a:pt x="1016000" y="0"/>
                  </a:lnTo>
                  <a:lnTo>
                    <a:pt x="1016000" y="1016000"/>
                  </a:lnTo>
                  <a:lnTo>
                    <a:pt x="0" y="10160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6" name="Freeform 16"/>
            <p:cNvSpPr/>
            <p:nvPr/>
          </p:nvSpPr>
          <p:spPr>
            <a:xfrm>
              <a:off x="190500" y="110169"/>
              <a:ext cx="635000" cy="795663"/>
            </a:xfrm>
            <a:custGeom>
              <a:avLst/>
              <a:gdLst/>
              <a:ahLst/>
              <a:cxnLst/>
              <a:rect l="l" t="t" r="r" b="b"/>
              <a:pathLst>
                <a:path w="635000" h="795663">
                  <a:moveTo>
                    <a:pt x="0" y="0"/>
                  </a:moveTo>
                  <a:lnTo>
                    <a:pt x="635000" y="0"/>
                  </a:lnTo>
                  <a:lnTo>
                    <a:pt x="635000" y="795662"/>
                  </a:lnTo>
                  <a:lnTo>
                    <a:pt x="0" y="795662"/>
                  </a:lnTo>
                  <a:lnTo>
                    <a:pt x="0" y="0"/>
                  </a:lnTo>
                  <a:close/>
                </a:path>
              </a:pathLst>
            </a:custGeom>
            <a:blipFill>
              <a:blip r:embed="rId11"/>
              <a:stretch>
                <a:fillRect/>
              </a:stretch>
            </a:blipFill>
          </p:spPr>
        </p:sp>
      </p:grpSp>
    </p:spTree>
    <p:extLst>
      <p:ext uri="{BB962C8B-B14F-4D97-AF65-F5344CB8AC3E}">
        <p14:creationId xmlns:p14="http://schemas.microsoft.com/office/powerpoint/2010/main" val="3805407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grpSp>
        <p:nvGrpSpPr>
          <p:cNvPr id="2" name="Group 2"/>
          <p:cNvGrpSpPr/>
          <p:nvPr/>
        </p:nvGrpSpPr>
        <p:grpSpPr>
          <a:xfrm>
            <a:off x="-57150" y="-57150"/>
            <a:ext cx="9887328" cy="7562850"/>
            <a:chOff x="0" y="0"/>
            <a:chExt cx="13183104" cy="10083800"/>
          </a:xfrm>
        </p:grpSpPr>
        <p:pic>
          <p:nvPicPr>
            <p:cNvPr id="3" name="Picture 3"/>
            <p:cNvPicPr>
              <a:picLocks noChangeAspect="1"/>
            </p:cNvPicPr>
            <p:nvPr/>
          </p:nvPicPr>
          <p:blipFill>
            <a:blip r:embed="rId3">
              <a:alphaModFix amt="29000"/>
            </a:blip>
            <a:srcRect l="2771" r="2771"/>
            <a:stretch>
              <a:fillRect/>
            </a:stretch>
          </p:blipFill>
          <p:spPr>
            <a:xfrm>
              <a:off x="0" y="0"/>
              <a:ext cx="13183104" cy="10083800"/>
            </a:xfrm>
            <a:prstGeom prst="rect">
              <a:avLst/>
            </a:prstGeom>
          </p:spPr>
        </p:pic>
      </p:grpSp>
      <p:sp>
        <p:nvSpPr>
          <p:cNvPr id="4" name="Freeform 4"/>
          <p:cNvSpPr/>
          <p:nvPr/>
        </p:nvSpPr>
        <p:spPr>
          <a:xfrm rot="5400000">
            <a:off x="2333625" y="-85725"/>
            <a:ext cx="5142582" cy="9830172"/>
          </a:xfrm>
          <a:custGeom>
            <a:avLst/>
            <a:gdLst/>
            <a:ahLst/>
            <a:cxnLst/>
            <a:rect l="l" t="t" r="r" b="b"/>
            <a:pathLst>
              <a:path w="5142582" h="9830172">
                <a:moveTo>
                  <a:pt x="0" y="0"/>
                </a:moveTo>
                <a:lnTo>
                  <a:pt x="5142582" y="0"/>
                </a:lnTo>
                <a:lnTo>
                  <a:pt x="5142582" y="9830172"/>
                </a:lnTo>
                <a:lnTo>
                  <a:pt x="0" y="9830172"/>
                </a:lnTo>
                <a:lnTo>
                  <a:pt x="0" y="0"/>
                </a:lnTo>
                <a:close/>
              </a:path>
            </a:pathLst>
          </a:custGeom>
          <a:blipFill>
            <a:blip r:embed="rId4">
              <a:extLst>
                <a:ext uri="{96DAC541-7B7A-43D3-8B79-37D633B846F1}">
                  <asvg:svgBlip xmlns:asvg="http://schemas.microsoft.com/office/drawing/2016/SVG/main" xmlns="" r:embed="rId5"/>
                </a:ext>
              </a:extLst>
            </a:blip>
            <a:stretch>
              <a:fillRect l="-45576" r="-45576"/>
            </a:stretch>
          </a:blipFill>
        </p:spPr>
      </p:sp>
      <p:graphicFrame>
        <p:nvGraphicFramePr>
          <p:cNvPr id="5" name="Table 5"/>
          <p:cNvGraphicFramePr>
            <a:graphicFrameLocks noGrp="1"/>
          </p:cNvGraphicFramePr>
          <p:nvPr/>
        </p:nvGraphicFramePr>
        <p:xfrm>
          <a:off x="162766" y="2489915"/>
          <a:ext cx="9409020" cy="4093764"/>
        </p:xfrm>
        <a:graphic>
          <a:graphicData uri="http://schemas.openxmlformats.org/drawingml/2006/table">
            <a:tbl>
              <a:tblPr/>
              <a:tblGrid>
                <a:gridCol w="2352255">
                  <a:extLst>
                    <a:ext uri="{9D8B030D-6E8A-4147-A177-3AD203B41FA5}">
                      <a16:colId xmlns:a16="http://schemas.microsoft.com/office/drawing/2014/main" val="20000"/>
                    </a:ext>
                  </a:extLst>
                </a:gridCol>
                <a:gridCol w="2352255">
                  <a:extLst>
                    <a:ext uri="{9D8B030D-6E8A-4147-A177-3AD203B41FA5}">
                      <a16:colId xmlns:a16="http://schemas.microsoft.com/office/drawing/2014/main" val="20001"/>
                    </a:ext>
                  </a:extLst>
                </a:gridCol>
                <a:gridCol w="2352255">
                  <a:extLst>
                    <a:ext uri="{9D8B030D-6E8A-4147-A177-3AD203B41FA5}">
                      <a16:colId xmlns:a16="http://schemas.microsoft.com/office/drawing/2014/main" val="20002"/>
                    </a:ext>
                  </a:extLst>
                </a:gridCol>
                <a:gridCol w="2352255">
                  <a:extLst>
                    <a:ext uri="{9D8B030D-6E8A-4147-A177-3AD203B41FA5}">
                      <a16:colId xmlns:a16="http://schemas.microsoft.com/office/drawing/2014/main" val="20003"/>
                    </a:ext>
                  </a:extLst>
                </a:gridCol>
              </a:tblGrid>
              <a:tr h="1023441">
                <a:tc>
                  <a:txBody>
                    <a:bodyPr/>
                    <a:lstStyle/>
                    <a:p>
                      <a:pPr algn="ctr">
                        <a:lnSpc>
                          <a:spcPts val="3079"/>
                        </a:lnSpc>
                        <a:defRPr/>
                      </a:pPr>
                      <a:r>
                        <a:rPr lang="en-US" sz="2199">
                          <a:solidFill>
                            <a:srgbClr val="FFFFFF"/>
                          </a:solidFill>
                          <a:latin typeface="Kollektif"/>
                        </a:rPr>
                        <a:t>Ronde</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191919"/>
                    </a:solidFill>
                  </a:tcPr>
                </a:tc>
                <a:tc>
                  <a:txBody>
                    <a:bodyPr/>
                    <a:lstStyle/>
                    <a:p>
                      <a:pPr algn="ctr">
                        <a:lnSpc>
                          <a:spcPts val="3079"/>
                        </a:lnSpc>
                        <a:defRPr/>
                      </a:pPr>
                      <a:r>
                        <a:rPr lang="en-US" sz="2199">
                          <a:solidFill>
                            <a:srgbClr val="FFFFFF"/>
                          </a:solidFill>
                          <a:latin typeface="Norwester Bold"/>
                        </a:rPr>
                        <a:t>1</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191919"/>
                    </a:solidFill>
                  </a:tcPr>
                </a:tc>
                <a:tc>
                  <a:txBody>
                    <a:bodyPr/>
                    <a:lstStyle/>
                    <a:p>
                      <a:pPr algn="ctr">
                        <a:lnSpc>
                          <a:spcPts val="3079"/>
                        </a:lnSpc>
                        <a:defRPr/>
                      </a:pPr>
                      <a:r>
                        <a:rPr lang="en-US" sz="2199">
                          <a:solidFill>
                            <a:srgbClr val="FFFFFF"/>
                          </a:solidFill>
                          <a:latin typeface="Norwester Bold"/>
                        </a:rPr>
                        <a:t>2</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191919"/>
                    </a:solidFill>
                  </a:tcPr>
                </a:tc>
                <a:tc>
                  <a:txBody>
                    <a:bodyPr/>
                    <a:lstStyle/>
                    <a:p>
                      <a:pPr algn="ctr">
                        <a:lnSpc>
                          <a:spcPts val="3079"/>
                        </a:lnSpc>
                        <a:defRPr/>
                      </a:pPr>
                      <a:r>
                        <a:rPr lang="en-US" sz="2199">
                          <a:solidFill>
                            <a:srgbClr val="FFFFFF"/>
                          </a:solidFill>
                          <a:latin typeface="Norwester Bold"/>
                        </a:rPr>
                        <a:t>3</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191919"/>
                    </a:solidFill>
                  </a:tcPr>
                </a:tc>
                <a:extLst>
                  <a:ext uri="{0D108BD9-81ED-4DB2-BD59-A6C34878D82A}">
                    <a16:rowId xmlns:a16="http://schemas.microsoft.com/office/drawing/2014/main" val="10000"/>
                  </a:ext>
                </a:extLst>
              </a:tr>
              <a:tr h="1023441">
                <a:tc>
                  <a:txBody>
                    <a:bodyPr/>
                    <a:lstStyle/>
                    <a:p>
                      <a:pPr algn="ctr">
                        <a:lnSpc>
                          <a:spcPts val="3079"/>
                        </a:lnSpc>
                        <a:defRPr/>
                      </a:pPr>
                      <a:r>
                        <a:rPr lang="en-US" sz="2199">
                          <a:solidFill>
                            <a:srgbClr val="FFFFFF"/>
                          </a:solidFill>
                          <a:latin typeface="Kollektif"/>
                        </a:rPr>
                        <a:t>Titel</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191919"/>
                    </a:solidFill>
                  </a:tcPr>
                </a:tc>
                <a:tc>
                  <a:txBody>
                    <a:bodyPr/>
                    <a:lstStyle/>
                    <a:p>
                      <a:pPr algn="ctr">
                        <a:lnSpc>
                          <a:spcPts val="1679"/>
                        </a:lnSpc>
                        <a:defRPr/>
                      </a:pP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23441">
                <a:tc>
                  <a:txBody>
                    <a:bodyPr/>
                    <a:lstStyle/>
                    <a:p>
                      <a:pPr algn="ctr">
                        <a:lnSpc>
                          <a:spcPts val="3079"/>
                        </a:lnSpc>
                        <a:defRPr/>
                      </a:pPr>
                      <a:r>
                        <a:rPr lang="en-US" sz="2199">
                          <a:solidFill>
                            <a:srgbClr val="FFFFFF"/>
                          </a:solidFill>
                          <a:latin typeface="Kollektif"/>
                        </a:rPr>
                        <a:t>Auteur</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191919"/>
                    </a:solidFill>
                  </a:tcPr>
                </a:tc>
                <a:tc>
                  <a:txBody>
                    <a:bodyPr/>
                    <a:lstStyle/>
                    <a:p>
                      <a:pPr algn="ctr">
                        <a:lnSpc>
                          <a:spcPts val="1679"/>
                        </a:lnSpc>
                        <a:defRPr/>
                      </a:pP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23441">
                <a:tc>
                  <a:txBody>
                    <a:bodyPr/>
                    <a:lstStyle/>
                    <a:p>
                      <a:pPr algn="ctr">
                        <a:lnSpc>
                          <a:spcPts val="3079"/>
                        </a:lnSpc>
                        <a:defRPr/>
                      </a:pPr>
                      <a:r>
                        <a:rPr lang="en-US" sz="2199">
                          <a:solidFill>
                            <a:srgbClr val="FFFFFF"/>
                          </a:solidFill>
                          <a:latin typeface="Kollektif"/>
                        </a:rPr>
                        <a:t>Review</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191919"/>
                    </a:solidFill>
                  </a:tcPr>
                </a:tc>
                <a:tc>
                  <a:txBody>
                    <a:bodyPr/>
                    <a:lstStyle/>
                    <a:p>
                      <a:pPr algn="ctr">
                        <a:lnSpc>
                          <a:spcPts val="1679"/>
                        </a:lnSpc>
                        <a:defRPr/>
                      </a:pP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Box 6"/>
          <p:cNvSpPr txBox="1"/>
          <p:nvPr/>
        </p:nvSpPr>
        <p:spPr>
          <a:xfrm>
            <a:off x="1466850" y="879793"/>
            <a:ext cx="6800850" cy="578707"/>
          </a:xfrm>
          <a:prstGeom prst="rect">
            <a:avLst/>
          </a:prstGeom>
        </p:spPr>
        <p:txBody>
          <a:bodyPr lIns="0" tIns="0" rIns="0" bIns="0" rtlCol="0" anchor="t">
            <a:spAutoFit/>
          </a:bodyPr>
          <a:lstStyle/>
          <a:p>
            <a:pPr algn="ctr">
              <a:lnSpc>
                <a:spcPts val="4548"/>
              </a:lnSpc>
            </a:pPr>
            <a:r>
              <a:rPr lang="en-US" sz="4025" spc="322">
                <a:solidFill>
                  <a:srgbClr val="FFFFFF"/>
                </a:solidFill>
                <a:latin typeface="Norwester Bold"/>
              </a:rPr>
              <a:t>FAVORIET?</a:t>
            </a:r>
          </a:p>
        </p:txBody>
      </p:sp>
      <p:grpSp>
        <p:nvGrpSpPr>
          <p:cNvPr id="7" name="Group 7"/>
          <p:cNvGrpSpPr/>
          <p:nvPr/>
        </p:nvGrpSpPr>
        <p:grpSpPr>
          <a:xfrm>
            <a:off x="2953012" y="5602767"/>
            <a:ext cx="1394189" cy="874020"/>
            <a:chOff x="0" y="0"/>
            <a:chExt cx="1858918" cy="1165360"/>
          </a:xfrm>
        </p:grpSpPr>
        <p:sp>
          <p:nvSpPr>
            <p:cNvPr id="8" name="Freeform 8"/>
            <p:cNvSpPr/>
            <p:nvPr/>
          </p:nvSpPr>
          <p:spPr>
            <a:xfrm>
              <a:off x="0" y="0"/>
              <a:ext cx="562523" cy="535803"/>
            </a:xfrm>
            <a:custGeom>
              <a:avLst/>
              <a:gdLst/>
              <a:ahLst/>
              <a:cxnLst/>
              <a:rect l="l" t="t" r="r" b="b"/>
              <a:pathLst>
                <a:path w="562523" h="535803">
                  <a:moveTo>
                    <a:pt x="0" y="0"/>
                  </a:moveTo>
                  <a:lnTo>
                    <a:pt x="562523" y="0"/>
                  </a:lnTo>
                  <a:lnTo>
                    <a:pt x="562523" y="535803"/>
                  </a:lnTo>
                  <a:lnTo>
                    <a:pt x="0" y="5358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644448" y="0"/>
              <a:ext cx="562523" cy="535803"/>
            </a:xfrm>
            <a:custGeom>
              <a:avLst/>
              <a:gdLst/>
              <a:ahLst/>
              <a:cxnLst/>
              <a:rect l="l" t="t" r="r" b="b"/>
              <a:pathLst>
                <a:path w="562523" h="535803">
                  <a:moveTo>
                    <a:pt x="0" y="0"/>
                  </a:moveTo>
                  <a:lnTo>
                    <a:pt x="562523" y="0"/>
                  </a:lnTo>
                  <a:lnTo>
                    <a:pt x="562523" y="535803"/>
                  </a:lnTo>
                  <a:lnTo>
                    <a:pt x="0" y="5358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281261" y="629557"/>
              <a:ext cx="562523" cy="535803"/>
            </a:xfrm>
            <a:custGeom>
              <a:avLst/>
              <a:gdLst/>
              <a:ahLst/>
              <a:cxnLst/>
              <a:rect l="l" t="t" r="r" b="b"/>
              <a:pathLst>
                <a:path w="562523" h="535803">
                  <a:moveTo>
                    <a:pt x="0" y="0"/>
                  </a:moveTo>
                  <a:lnTo>
                    <a:pt x="562523" y="0"/>
                  </a:lnTo>
                  <a:lnTo>
                    <a:pt x="562523" y="535803"/>
                  </a:lnTo>
                  <a:lnTo>
                    <a:pt x="0" y="5358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1296396" y="0"/>
              <a:ext cx="562523" cy="535803"/>
            </a:xfrm>
            <a:custGeom>
              <a:avLst/>
              <a:gdLst/>
              <a:ahLst/>
              <a:cxnLst/>
              <a:rect l="l" t="t" r="r" b="b"/>
              <a:pathLst>
                <a:path w="562523" h="535803">
                  <a:moveTo>
                    <a:pt x="0" y="0"/>
                  </a:moveTo>
                  <a:lnTo>
                    <a:pt x="562522" y="0"/>
                  </a:lnTo>
                  <a:lnTo>
                    <a:pt x="562522" y="535803"/>
                  </a:lnTo>
                  <a:lnTo>
                    <a:pt x="0" y="5358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a:off x="1015134" y="629557"/>
              <a:ext cx="562523" cy="535803"/>
            </a:xfrm>
            <a:custGeom>
              <a:avLst/>
              <a:gdLst/>
              <a:ahLst/>
              <a:cxnLst/>
              <a:rect l="l" t="t" r="r" b="b"/>
              <a:pathLst>
                <a:path w="562523" h="535803">
                  <a:moveTo>
                    <a:pt x="0" y="0"/>
                  </a:moveTo>
                  <a:lnTo>
                    <a:pt x="562523" y="0"/>
                  </a:lnTo>
                  <a:lnTo>
                    <a:pt x="562523" y="535803"/>
                  </a:lnTo>
                  <a:lnTo>
                    <a:pt x="0" y="5358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grpSp>
        <p:nvGrpSpPr>
          <p:cNvPr id="13" name="Group 13"/>
          <p:cNvGrpSpPr/>
          <p:nvPr/>
        </p:nvGrpSpPr>
        <p:grpSpPr>
          <a:xfrm>
            <a:off x="5389266" y="5602767"/>
            <a:ext cx="1394189" cy="874020"/>
            <a:chOff x="0" y="0"/>
            <a:chExt cx="1858918" cy="1165360"/>
          </a:xfrm>
        </p:grpSpPr>
        <p:sp>
          <p:nvSpPr>
            <p:cNvPr id="14" name="Freeform 14"/>
            <p:cNvSpPr/>
            <p:nvPr/>
          </p:nvSpPr>
          <p:spPr>
            <a:xfrm>
              <a:off x="0" y="0"/>
              <a:ext cx="562523" cy="535803"/>
            </a:xfrm>
            <a:custGeom>
              <a:avLst/>
              <a:gdLst/>
              <a:ahLst/>
              <a:cxnLst/>
              <a:rect l="l" t="t" r="r" b="b"/>
              <a:pathLst>
                <a:path w="562523" h="535803">
                  <a:moveTo>
                    <a:pt x="0" y="0"/>
                  </a:moveTo>
                  <a:lnTo>
                    <a:pt x="562523" y="0"/>
                  </a:lnTo>
                  <a:lnTo>
                    <a:pt x="562523" y="535803"/>
                  </a:lnTo>
                  <a:lnTo>
                    <a:pt x="0" y="5358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a:off x="644448" y="0"/>
              <a:ext cx="562523" cy="535803"/>
            </a:xfrm>
            <a:custGeom>
              <a:avLst/>
              <a:gdLst/>
              <a:ahLst/>
              <a:cxnLst/>
              <a:rect l="l" t="t" r="r" b="b"/>
              <a:pathLst>
                <a:path w="562523" h="535803">
                  <a:moveTo>
                    <a:pt x="0" y="0"/>
                  </a:moveTo>
                  <a:lnTo>
                    <a:pt x="562523" y="0"/>
                  </a:lnTo>
                  <a:lnTo>
                    <a:pt x="562523" y="535803"/>
                  </a:lnTo>
                  <a:lnTo>
                    <a:pt x="0" y="5358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Freeform 16"/>
            <p:cNvSpPr/>
            <p:nvPr/>
          </p:nvSpPr>
          <p:spPr>
            <a:xfrm>
              <a:off x="281261" y="629557"/>
              <a:ext cx="562523" cy="535803"/>
            </a:xfrm>
            <a:custGeom>
              <a:avLst/>
              <a:gdLst/>
              <a:ahLst/>
              <a:cxnLst/>
              <a:rect l="l" t="t" r="r" b="b"/>
              <a:pathLst>
                <a:path w="562523" h="535803">
                  <a:moveTo>
                    <a:pt x="0" y="0"/>
                  </a:moveTo>
                  <a:lnTo>
                    <a:pt x="562523" y="0"/>
                  </a:lnTo>
                  <a:lnTo>
                    <a:pt x="562523" y="535803"/>
                  </a:lnTo>
                  <a:lnTo>
                    <a:pt x="0" y="5358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7" name="Freeform 17"/>
            <p:cNvSpPr/>
            <p:nvPr/>
          </p:nvSpPr>
          <p:spPr>
            <a:xfrm>
              <a:off x="1296396" y="0"/>
              <a:ext cx="562523" cy="535803"/>
            </a:xfrm>
            <a:custGeom>
              <a:avLst/>
              <a:gdLst/>
              <a:ahLst/>
              <a:cxnLst/>
              <a:rect l="l" t="t" r="r" b="b"/>
              <a:pathLst>
                <a:path w="562523" h="535803">
                  <a:moveTo>
                    <a:pt x="0" y="0"/>
                  </a:moveTo>
                  <a:lnTo>
                    <a:pt x="562522" y="0"/>
                  </a:lnTo>
                  <a:lnTo>
                    <a:pt x="562522" y="535803"/>
                  </a:lnTo>
                  <a:lnTo>
                    <a:pt x="0" y="5358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8" name="Freeform 18"/>
            <p:cNvSpPr/>
            <p:nvPr/>
          </p:nvSpPr>
          <p:spPr>
            <a:xfrm>
              <a:off x="1015134" y="629557"/>
              <a:ext cx="562523" cy="535803"/>
            </a:xfrm>
            <a:custGeom>
              <a:avLst/>
              <a:gdLst/>
              <a:ahLst/>
              <a:cxnLst/>
              <a:rect l="l" t="t" r="r" b="b"/>
              <a:pathLst>
                <a:path w="562523" h="535803">
                  <a:moveTo>
                    <a:pt x="0" y="0"/>
                  </a:moveTo>
                  <a:lnTo>
                    <a:pt x="562523" y="0"/>
                  </a:lnTo>
                  <a:lnTo>
                    <a:pt x="562523" y="535803"/>
                  </a:lnTo>
                  <a:lnTo>
                    <a:pt x="0" y="5358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grpSp>
        <p:nvGrpSpPr>
          <p:cNvPr id="19" name="Group 19"/>
          <p:cNvGrpSpPr/>
          <p:nvPr/>
        </p:nvGrpSpPr>
        <p:grpSpPr>
          <a:xfrm>
            <a:off x="7821680" y="5602767"/>
            <a:ext cx="1394189" cy="874020"/>
            <a:chOff x="0" y="0"/>
            <a:chExt cx="1858918" cy="1165360"/>
          </a:xfrm>
        </p:grpSpPr>
        <p:sp>
          <p:nvSpPr>
            <p:cNvPr id="20" name="Freeform 20"/>
            <p:cNvSpPr/>
            <p:nvPr/>
          </p:nvSpPr>
          <p:spPr>
            <a:xfrm>
              <a:off x="0" y="0"/>
              <a:ext cx="562523" cy="535803"/>
            </a:xfrm>
            <a:custGeom>
              <a:avLst/>
              <a:gdLst/>
              <a:ahLst/>
              <a:cxnLst/>
              <a:rect l="l" t="t" r="r" b="b"/>
              <a:pathLst>
                <a:path w="562523" h="535803">
                  <a:moveTo>
                    <a:pt x="0" y="0"/>
                  </a:moveTo>
                  <a:lnTo>
                    <a:pt x="562523" y="0"/>
                  </a:lnTo>
                  <a:lnTo>
                    <a:pt x="562523" y="535803"/>
                  </a:lnTo>
                  <a:lnTo>
                    <a:pt x="0" y="5358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1" name="Freeform 21"/>
            <p:cNvSpPr/>
            <p:nvPr/>
          </p:nvSpPr>
          <p:spPr>
            <a:xfrm>
              <a:off x="644448" y="0"/>
              <a:ext cx="562523" cy="535803"/>
            </a:xfrm>
            <a:custGeom>
              <a:avLst/>
              <a:gdLst/>
              <a:ahLst/>
              <a:cxnLst/>
              <a:rect l="l" t="t" r="r" b="b"/>
              <a:pathLst>
                <a:path w="562523" h="535803">
                  <a:moveTo>
                    <a:pt x="0" y="0"/>
                  </a:moveTo>
                  <a:lnTo>
                    <a:pt x="562523" y="0"/>
                  </a:lnTo>
                  <a:lnTo>
                    <a:pt x="562523" y="535803"/>
                  </a:lnTo>
                  <a:lnTo>
                    <a:pt x="0" y="5358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2" name="Freeform 22"/>
            <p:cNvSpPr/>
            <p:nvPr/>
          </p:nvSpPr>
          <p:spPr>
            <a:xfrm>
              <a:off x="281261" y="629557"/>
              <a:ext cx="562523" cy="535803"/>
            </a:xfrm>
            <a:custGeom>
              <a:avLst/>
              <a:gdLst/>
              <a:ahLst/>
              <a:cxnLst/>
              <a:rect l="l" t="t" r="r" b="b"/>
              <a:pathLst>
                <a:path w="562523" h="535803">
                  <a:moveTo>
                    <a:pt x="0" y="0"/>
                  </a:moveTo>
                  <a:lnTo>
                    <a:pt x="562523" y="0"/>
                  </a:lnTo>
                  <a:lnTo>
                    <a:pt x="562523" y="535803"/>
                  </a:lnTo>
                  <a:lnTo>
                    <a:pt x="0" y="5358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3" name="Freeform 23"/>
            <p:cNvSpPr/>
            <p:nvPr/>
          </p:nvSpPr>
          <p:spPr>
            <a:xfrm>
              <a:off x="1296396" y="0"/>
              <a:ext cx="562523" cy="535803"/>
            </a:xfrm>
            <a:custGeom>
              <a:avLst/>
              <a:gdLst/>
              <a:ahLst/>
              <a:cxnLst/>
              <a:rect l="l" t="t" r="r" b="b"/>
              <a:pathLst>
                <a:path w="562523" h="535803">
                  <a:moveTo>
                    <a:pt x="0" y="0"/>
                  </a:moveTo>
                  <a:lnTo>
                    <a:pt x="562522" y="0"/>
                  </a:lnTo>
                  <a:lnTo>
                    <a:pt x="562522" y="535803"/>
                  </a:lnTo>
                  <a:lnTo>
                    <a:pt x="0" y="5358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4" name="Freeform 24"/>
            <p:cNvSpPr/>
            <p:nvPr/>
          </p:nvSpPr>
          <p:spPr>
            <a:xfrm>
              <a:off x="1015134" y="629557"/>
              <a:ext cx="562523" cy="535803"/>
            </a:xfrm>
            <a:custGeom>
              <a:avLst/>
              <a:gdLst/>
              <a:ahLst/>
              <a:cxnLst/>
              <a:rect l="l" t="t" r="r" b="b"/>
              <a:pathLst>
                <a:path w="562523" h="535803">
                  <a:moveTo>
                    <a:pt x="0" y="0"/>
                  </a:moveTo>
                  <a:lnTo>
                    <a:pt x="562523" y="0"/>
                  </a:lnTo>
                  <a:lnTo>
                    <a:pt x="562523" y="535803"/>
                  </a:lnTo>
                  <a:lnTo>
                    <a:pt x="0" y="5358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grpSp>
        <p:nvGrpSpPr>
          <p:cNvPr id="2" name="Group 2"/>
          <p:cNvGrpSpPr/>
          <p:nvPr/>
        </p:nvGrpSpPr>
        <p:grpSpPr>
          <a:xfrm>
            <a:off x="-57150" y="-57150"/>
            <a:ext cx="9887328" cy="7562850"/>
            <a:chOff x="0" y="0"/>
            <a:chExt cx="13183104" cy="10083800"/>
          </a:xfrm>
        </p:grpSpPr>
        <p:pic>
          <p:nvPicPr>
            <p:cNvPr id="3" name="Picture 3"/>
            <p:cNvPicPr>
              <a:picLocks noChangeAspect="1"/>
            </p:cNvPicPr>
            <p:nvPr/>
          </p:nvPicPr>
          <p:blipFill>
            <a:blip r:embed="rId3">
              <a:alphaModFix amt="29000"/>
            </a:blip>
            <a:srcRect l="2771" r="2771"/>
            <a:stretch>
              <a:fillRect/>
            </a:stretch>
          </p:blipFill>
          <p:spPr>
            <a:xfrm>
              <a:off x="0" y="0"/>
              <a:ext cx="13183104" cy="10083800"/>
            </a:xfrm>
            <a:prstGeom prst="rect">
              <a:avLst/>
            </a:prstGeom>
          </p:spPr>
        </p:pic>
      </p:grpSp>
      <p:sp>
        <p:nvSpPr>
          <p:cNvPr id="4" name="TextBox 4"/>
          <p:cNvSpPr txBox="1"/>
          <p:nvPr/>
        </p:nvSpPr>
        <p:spPr>
          <a:xfrm>
            <a:off x="768350" y="4709160"/>
            <a:ext cx="8562975" cy="1166940"/>
          </a:xfrm>
          <a:prstGeom prst="rect">
            <a:avLst/>
          </a:prstGeom>
        </p:spPr>
        <p:txBody>
          <a:bodyPr lIns="0" tIns="0" rIns="0" bIns="0" rtlCol="0" anchor="t">
            <a:spAutoFit/>
          </a:bodyPr>
          <a:lstStyle/>
          <a:p>
            <a:pPr algn="r">
              <a:lnSpc>
                <a:spcPts val="9096"/>
              </a:lnSpc>
            </a:pPr>
            <a:r>
              <a:rPr lang="en-US" sz="8050" spc="644">
                <a:solidFill>
                  <a:srgbClr val="FFFFFF"/>
                </a:solidFill>
                <a:latin typeface="Norwester Bold"/>
              </a:rPr>
              <a:t>ARIGATO</a:t>
            </a:r>
          </a:p>
        </p:txBody>
      </p:sp>
      <p:sp>
        <p:nvSpPr>
          <p:cNvPr id="5" name="Freeform 5"/>
          <p:cNvSpPr/>
          <p:nvPr/>
        </p:nvSpPr>
        <p:spPr>
          <a:xfrm>
            <a:off x="7543800" y="4381500"/>
            <a:ext cx="1677062" cy="95171"/>
          </a:xfrm>
          <a:custGeom>
            <a:avLst/>
            <a:gdLst/>
            <a:ahLst/>
            <a:cxnLst/>
            <a:rect l="l" t="t" r="r" b="b"/>
            <a:pathLst>
              <a:path w="1677062" h="95171">
                <a:moveTo>
                  <a:pt x="0" y="0"/>
                </a:moveTo>
                <a:lnTo>
                  <a:pt x="1677062" y="0"/>
                </a:lnTo>
                <a:lnTo>
                  <a:pt x="1677062" y="95171"/>
                </a:lnTo>
                <a:lnTo>
                  <a:pt x="0" y="95171"/>
                </a:lnTo>
                <a:lnTo>
                  <a:pt x="0" y="0"/>
                </a:lnTo>
                <a:close/>
              </a:path>
            </a:pathLst>
          </a:custGeom>
          <a:blipFill>
            <a:blip r:embed="rId4">
              <a:extLst>
                <a:ext uri="{96DAC541-7B7A-43D3-8B79-37D633B846F1}">
                  <asvg:svgBlip xmlns:asvg="http://schemas.microsoft.com/office/drawing/2016/SVG/main" xmlns="" r:embed="rId5"/>
                </a:ext>
              </a:extLst>
            </a:blip>
            <a:stretch>
              <a:fillRect t="-831080" b="-831080"/>
            </a:stretch>
          </a:blipFill>
        </p:spPr>
      </p:sp>
      <p:grpSp>
        <p:nvGrpSpPr>
          <p:cNvPr id="6" name="Group 6"/>
          <p:cNvGrpSpPr/>
          <p:nvPr/>
        </p:nvGrpSpPr>
        <p:grpSpPr>
          <a:xfrm>
            <a:off x="4562258" y="6012180"/>
            <a:ext cx="762000" cy="762000"/>
            <a:chOff x="0" y="0"/>
            <a:chExt cx="1016000" cy="1016000"/>
          </a:xfrm>
        </p:grpSpPr>
        <p:sp>
          <p:nvSpPr>
            <p:cNvPr id="7" name="Freeform 7"/>
            <p:cNvSpPr/>
            <p:nvPr/>
          </p:nvSpPr>
          <p:spPr>
            <a:xfrm>
              <a:off x="0" y="0"/>
              <a:ext cx="1016000" cy="1016000"/>
            </a:xfrm>
            <a:custGeom>
              <a:avLst/>
              <a:gdLst/>
              <a:ahLst/>
              <a:cxnLst/>
              <a:rect l="l" t="t" r="r" b="b"/>
              <a:pathLst>
                <a:path w="1016000" h="1016000">
                  <a:moveTo>
                    <a:pt x="0" y="0"/>
                  </a:moveTo>
                  <a:lnTo>
                    <a:pt x="1016000" y="0"/>
                  </a:lnTo>
                  <a:lnTo>
                    <a:pt x="1016000" y="1016000"/>
                  </a:lnTo>
                  <a:lnTo>
                    <a:pt x="0" y="10160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90500" y="110169"/>
              <a:ext cx="635000" cy="795663"/>
            </a:xfrm>
            <a:custGeom>
              <a:avLst/>
              <a:gdLst/>
              <a:ahLst/>
              <a:cxnLst/>
              <a:rect l="l" t="t" r="r" b="b"/>
              <a:pathLst>
                <a:path w="635000" h="795663">
                  <a:moveTo>
                    <a:pt x="0" y="0"/>
                  </a:moveTo>
                  <a:lnTo>
                    <a:pt x="635000" y="0"/>
                  </a:lnTo>
                  <a:lnTo>
                    <a:pt x="635000" y="795662"/>
                  </a:lnTo>
                  <a:lnTo>
                    <a:pt x="0" y="795662"/>
                  </a:lnTo>
                  <a:lnTo>
                    <a:pt x="0" y="0"/>
                  </a:lnTo>
                  <a:close/>
                </a:path>
              </a:pathLst>
            </a:custGeom>
            <a:blipFill>
              <a:blip r:embed="rId8"/>
              <a:stretch>
                <a:fillRect/>
              </a:stretch>
            </a:blipFill>
          </p:spPr>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grpSp>
        <p:nvGrpSpPr>
          <p:cNvPr id="2" name="Group 2"/>
          <p:cNvGrpSpPr/>
          <p:nvPr/>
        </p:nvGrpSpPr>
        <p:grpSpPr>
          <a:xfrm>
            <a:off x="-57150" y="-57150"/>
            <a:ext cx="9887328" cy="7562850"/>
            <a:chOff x="0" y="0"/>
            <a:chExt cx="13183104" cy="10083800"/>
          </a:xfrm>
        </p:grpSpPr>
        <p:pic>
          <p:nvPicPr>
            <p:cNvPr id="3" name="Picture 3"/>
            <p:cNvPicPr>
              <a:picLocks noChangeAspect="1"/>
            </p:cNvPicPr>
            <p:nvPr/>
          </p:nvPicPr>
          <p:blipFill>
            <a:blip r:embed="rId3">
              <a:alphaModFix amt="29000"/>
            </a:blip>
            <a:srcRect l="2771" r="2771"/>
            <a:stretch>
              <a:fillRect/>
            </a:stretch>
          </p:blipFill>
          <p:spPr>
            <a:xfrm>
              <a:off x="0" y="0"/>
              <a:ext cx="13183104" cy="10083800"/>
            </a:xfrm>
            <a:prstGeom prst="rect">
              <a:avLst/>
            </a:prstGeom>
          </p:spPr>
        </p:pic>
      </p:grpSp>
      <p:sp>
        <p:nvSpPr>
          <p:cNvPr id="4" name="Freeform 4"/>
          <p:cNvSpPr/>
          <p:nvPr/>
        </p:nvSpPr>
        <p:spPr>
          <a:xfrm>
            <a:off x="0" y="-19050"/>
            <a:ext cx="4303994" cy="7350193"/>
          </a:xfrm>
          <a:custGeom>
            <a:avLst/>
            <a:gdLst/>
            <a:ahLst/>
            <a:cxnLst/>
            <a:rect l="l" t="t" r="r" b="b"/>
            <a:pathLst>
              <a:path w="4303994" h="7350193">
                <a:moveTo>
                  <a:pt x="0" y="0"/>
                </a:moveTo>
                <a:lnTo>
                  <a:pt x="4303994" y="0"/>
                </a:lnTo>
                <a:lnTo>
                  <a:pt x="4303994" y="7350193"/>
                </a:lnTo>
                <a:lnTo>
                  <a:pt x="0" y="7350193"/>
                </a:lnTo>
                <a:lnTo>
                  <a:pt x="0" y="0"/>
                </a:lnTo>
                <a:close/>
              </a:path>
            </a:pathLst>
          </a:custGeom>
          <a:blipFill>
            <a:blip r:embed="rId4">
              <a:extLst>
                <a:ext uri="{96DAC541-7B7A-43D3-8B79-37D633B846F1}">
                  <asvg:svgBlip xmlns:asvg="http://schemas.microsoft.com/office/drawing/2016/SVG/main" xmlns="" r:embed="rId5"/>
                </a:ext>
              </a:extLst>
            </a:blip>
            <a:stretch>
              <a:fillRect l="-35388" r="-35388"/>
            </a:stretch>
          </a:blipFill>
        </p:spPr>
      </p:sp>
      <p:sp>
        <p:nvSpPr>
          <p:cNvPr id="5" name="Freeform 5"/>
          <p:cNvSpPr/>
          <p:nvPr/>
        </p:nvSpPr>
        <p:spPr>
          <a:xfrm>
            <a:off x="731520" y="1531957"/>
            <a:ext cx="1677062" cy="95171"/>
          </a:xfrm>
          <a:custGeom>
            <a:avLst/>
            <a:gdLst/>
            <a:ahLst/>
            <a:cxnLst/>
            <a:rect l="l" t="t" r="r" b="b"/>
            <a:pathLst>
              <a:path w="1677062" h="95171">
                <a:moveTo>
                  <a:pt x="0" y="0"/>
                </a:moveTo>
                <a:lnTo>
                  <a:pt x="1677062" y="0"/>
                </a:lnTo>
                <a:lnTo>
                  <a:pt x="1677062" y="95171"/>
                </a:lnTo>
                <a:lnTo>
                  <a:pt x="0" y="95171"/>
                </a:lnTo>
                <a:lnTo>
                  <a:pt x="0" y="0"/>
                </a:lnTo>
                <a:close/>
              </a:path>
            </a:pathLst>
          </a:custGeom>
          <a:blipFill>
            <a:blip r:embed="rId6">
              <a:extLst>
                <a:ext uri="{96DAC541-7B7A-43D3-8B79-37D633B846F1}">
                  <asvg:svgBlip xmlns:asvg="http://schemas.microsoft.com/office/drawing/2016/SVG/main" xmlns="" r:embed="rId7"/>
                </a:ext>
              </a:extLst>
            </a:blip>
            <a:stretch>
              <a:fillRect t="-831080" b="-831080"/>
            </a:stretch>
          </a:blipFill>
        </p:spPr>
      </p:sp>
      <p:grpSp>
        <p:nvGrpSpPr>
          <p:cNvPr id="6" name="Group 6"/>
          <p:cNvGrpSpPr>
            <a:grpSpLocks noChangeAspect="1"/>
          </p:cNvGrpSpPr>
          <p:nvPr/>
        </p:nvGrpSpPr>
        <p:grpSpPr>
          <a:xfrm>
            <a:off x="4972050" y="1695450"/>
            <a:ext cx="4050508" cy="4050508"/>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t="-25102" r="2" b="-25099"/>
              </a:stretch>
            </a:blipFill>
          </p:spPr>
        </p:sp>
      </p:grpSp>
      <p:sp>
        <p:nvSpPr>
          <p:cNvPr id="8" name="TextBox 8"/>
          <p:cNvSpPr txBox="1"/>
          <p:nvPr/>
        </p:nvSpPr>
        <p:spPr>
          <a:xfrm>
            <a:off x="731520" y="319502"/>
            <a:ext cx="2448978" cy="578707"/>
          </a:xfrm>
          <a:prstGeom prst="rect">
            <a:avLst/>
          </a:prstGeom>
        </p:spPr>
        <p:txBody>
          <a:bodyPr lIns="0" tIns="0" rIns="0" bIns="0" rtlCol="0" anchor="t">
            <a:spAutoFit/>
          </a:bodyPr>
          <a:lstStyle/>
          <a:p>
            <a:pPr>
              <a:lnSpc>
                <a:spcPts val="4548"/>
              </a:lnSpc>
            </a:pPr>
            <a:r>
              <a:rPr lang="en-US" sz="4025" spc="322" dirty="0">
                <a:solidFill>
                  <a:srgbClr val="3B3B3B"/>
                </a:solidFill>
                <a:latin typeface="Norwester Bold"/>
              </a:rPr>
              <a:t>OVER ONS</a:t>
            </a:r>
          </a:p>
        </p:txBody>
      </p:sp>
      <p:sp>
        <p:nvSpPr>
          <p:cNvPr id="9" name="TextBox 9"/>
          <p:cNvSpPr txBox="1"/>
          <p:nvPr/>
        </p:nvSpPr>
        <p:spPr>
          <a:xfrm>
            <a:off x="731520" y="1827153"/>
            <a:ext cx="3051281" cy="923739"/>
          </a:xfrm>
          <a:prstGeom prst="rect">
            <a:avLst/>
          </a:prstGeom>
        </p:spPr>
        <p:txBody>
          <a:bodyPr lIns="0" tIns="0" rIns="0" bIns="0" rtlCol="0" anchor="t">
            <a:spAutoFit/>
          </a:bodyPr>
          <a:lstStyle/>
          <a:p>
            <a:pPr>
              <a:lnSpc>
                <a:spcPts val="2483"/>
              </a:lnSpc>
            </a:pPr>
            <a:r>
              <a:rPr lang="en-US" sz="2199" spc="131">
                <a:solidFill>
                  <a:srgbClr val="3B3B3B"/>
                </a:solidFill>
                <a:latin typeface="Kollektif"/>
              </a:rPr>
              <a:t>WELKOM BIJ </a:t>
            </a:r>
            <a:r>
              <a:rPr lang="en-US" sz="2199" spc="131">
                <a:solidFill>
                  <a:srgbClr val="3B3B3B"/>
                </a:solidFill>
                <a:latin typeface="Kollektif Bold"/>
              </a:rPr>
              <a:t>TOSHOKAN-TARIA</a:t>
            </a:r>
          </a:p>
          <a:p>
            <a:pPr>
              <a:lnSpc>
                <a:spcPts val="2274"/>
              </a:lnSpc>
            </a:pPr>
            <a:endParaRPr lang="en-US" sz="2199" spc="131">
              <a:solidFill>
                <a:srgbClr val="3B3B3B"/>
              </a:solidFill>
              <a:latin typeface="Kollektif Bold"/>
            </a:endParaRPr>
          </a:p>
        </p:txBody>
      </p:sp>
      <p:sp>
        <p:nvSpPr>
          <p:cNvPr id="10" name="TextBox 10"/>
          <p:cNvSpPr txBox="1"/>
          <p:nvPr/>
        </p:nvSpPr>
        <p:spPr>
          <a:xfrm>
            <a:off x="731520" y="2750892"/>
            <a:ext cx="3051281" cy="2396583"/>
          </a:xfrm>
          <a:prstGeom prst="rect">
            <a:avLst/>
          </a:prstGeom>
        </p:spPr>
        <p:txBody>
          <a:bodyPr lIns="0" tIns="0" rIns="0" bIns="0" rtlCol="0" anchor="t">
            <a:spAutoFit/>
          </a:bodyPr>
          <a:lstStyle/>
          <a:p>
            <a:pPr>
              <a:lnSpc>
                <a:spcPts val="1933"/>
              </a:lnSpc>
            </a:pPr>
            <a:r>
              <a:rPr lang="en-US" sz="1712" spc="102">
                <a:solidFill>
                  <a:srgbClr val="3B3B3B"/>
                </a:solidFill>
                <a:latin typeface="Kollektif Italics"/>
              </a:rPr>
              <a:t>Toshokan</a:t>
            </a:r>
            <a:r>
              <a:rPr lang="en-US" sz="1712" spc="102">
                <a:solidFill>
                  <a:srgbClr val="3B3B3B"/>
                </a:solidFill>
                <a:latin typeface="Kollektif"/>
              </a:rPr>
              <a:t> is het Japanse woord voor Bibliotheek.</a:t>
            </a:r>
          </a:p>
          <a:p>
            <a:pPr>
              <a:lnSpc>
                <a:spcPts val="1933"/>
              </a:lnSpc>
            </a:pPr>
            <a:endParaRPr lang="en-US" sz="1712" spc="102">
              <a:solidFill>
                <a:srgbClr val="3B3B3B"/>
              </a:solidFill>
              <a:latin typeface="Kollektif"/>
            </a:endParaRPr>
          </a:p>
          <a:p>
            <a:pPr>
              <a:lnSpc>
                <a:spcPts val="1935"/>
              </a:lnSpc>
            </a:pPr>
            <a:r>
              <a:rPr lang="en-US" sz="1712" spc="102">
                <a:solidFill>
                  <a:srgbClr val="3B3B3B"/>
                </a:solidFill>
                <a:latin typeface="Kollektif"/>
              </a:rPr>
              <a:t>Het Nederlandse </a:t>
            </a:r>
            <a:r>
              <a:rPr lang="en-US" sz="1712" spc="102">
                <a:solidFill>
                  <a:srgbClr val="3B3B3B"/>
                </a:solidFill>
                <a:latin typeface="Kollektif Italics"/>
              </a:rPr>
              <a:t>taria</a:t>
            </a:r>
            <a:r>
              <a:rPr lang="en-US" sz="1712" spc="102">
                <a:solidFill>
                  <a:srgbClr val="3B3B3B"/>
                </a:solidFill>
                <a:latin typeface="Kollektif"/>
              </a:rPr>
              <a:t> is een zelfstandig naamwoord waarin de betekenis openbaar consumptielokaal, proeflokaal voor eet- en drinkwaren de boventoon is blijven voeren.</a:t>
            </a:r>
          </a:p>
        </p:txBody>
      </p:sp>
      <p:grpSp>
        <p:nvGrpSpPr>
          <p:cNvPr id="11" name="Group 11"/>
          <p:cNvGrpSpPr/>
          <p:nvPr/>
        </p:nvGrpSpPr>
        <p:grpSpPr>
          <a:xfrm>
            <a:off x="4562258" y="6012180"/>
            <a:ext cx="762000" cy="762000"/>
            <a:chOff x="0" y="0"/>
            <a:chExt cx="1016000" cy="1016000"/>
          </a:xfrm>
        </p:grpSpPr>
        <p:sp>
          <p:nvSpPr>
            <p:cNvPr id="12" name="Freeform 12"/>
            <p:cNvSpPr/>
            <p:nvPr/>
          </p:nvSpPr>
          <p:spPr>
            <a:xfrm>
              <a:off x="0" y="0"/>
              <a:ext cx="1016000" cy="1016000"/>
            </a:xfrm>
            <a:custGeom>
              <a:avLst/>
              <a:gdLst/>
              <a:ahLst/>
              <a:cxnLst/>
              <a:rect l="l" t="t" r="r" b="b"/>
              <a:pathLst>
                <a:path w="1016000" h="1016000">
                  <a:moveTo>
                    <a:pt x="0" y="0"/>
                  </a:moveTo>
                  <a:lnTo>
                    <a:pt x="1016000" y="0"/>
                  </a:lnTo>
                  <a:lnTo>
                    <a:pt x="1016000" y="1016000"/>
                  </a:lnTo>
                  <a:lnTo>
                    <a:pt x="0" y="10160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3" name="Freeform 13"/>
            <p:cNvSpPr/>
            <p:nvPr/>
          </p:nvSpPr>
          <p:spPr>
            <a:xfrm>
              <a:off x="190500" y="110169"/>
              <a:ext cx="635000" cy="795663"/>
            </a:xfrm>
            <a:custGeom>
              <a:avLst/>
              <a:gdLst/>
              <a:ahLst/>
              <a:cxnLst/>
              <a:rect l="l" t="t" r="r" b="b"/>
              <a:pathLst>
                <a:path w="635000" h="795663">
                  <a:moveTo>
                    <a:pt x="0" y="0"/>
                  </a:moveTo>
                  <a:lnTo>
                    <a:pt x="635000" y="0"/>
                  </a:lnTo>
                  <a:lnTo>
                    <a:pt x="635000" y="795662"/>
                  </a:lnTo>
                  <a:lnTo>
                    <a:pt x="0" y="795662"/>
                  </a:lnTo>
                  <a:lnTo>
                    <a:pt x="0" y="0"/>
                  </a:lnTo>
                  <a:close/>
                </a:path>
              </a:pathLst>
            </a:custGeom>
            <a:blipFill>
              <a:blip r:embed="rId11"/>
              <a:stretch>
                <a:fillRect/>
              </a:stretch>
            </a:blipFill>
          </p:spPr>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grpSp>
        <p:nvGrpSpPr>
          <p:cNvPr id="2" name="Group 2"/>
          <p:cNvGrpSpPr/>
          <p:nvPr/>
        </p:nvGrpSpPr>
        <p:grpSpPr>
          <a:xfrm>
            <a:off x="-57150" y="-57150"/>
            <a:ext cx="9887328" cy="7562850"/>
            <a:chOff x="0" y="0"/>
            <a:chExt cx="13183104" cy="10083800"/>
          </a:xfrm>
        </p:grpSpPr>
        <p:pic>
          <p:nvPicPr>
            <p:cNvPr id="3" name="Picture 3"/>
            <p:cNvPicPr>
              <a:picLocks noChangeAspect="1"/>
            </p:cNvPicPr>
            <p:nvPr/>
          </p:nvPicPr>
          <p:blipFill>
            <a:blip r:embed="rId3">
              <a:alphaModFix amt="29000"/>
            </a:blip>
            <a:srcRect l="2771" r="2771"/>
            <a:stretch>
              <a:fillRect/>
            </a:stretch>
          </p:blipFill>
          <p:spPr>
            <a:xfrm>
              <a:off x="0" y="0"/>
              <a:ext cx="13183104" cy="10083800"/>
            </a:xfrm>
            <a:prstGeom prst="rect">
              <a:avLst/>
            </a:prstGeom>
          </p:spPr>
        </p:pic>
      </p:grpSp>
      <p:sp>
        <p:nvSpPr>
          <p:cNvPr id="4" name="Freeform 4"/>
          <p:cNvSpPr/>
          <p:nvPr/>
        </p:nvSpPr>
        <p:spPr>
          <a:xfrm>
            <a:off x="4047983" y="1591193"/>
            <a:ext cx="1677062" cy="95171"/>
          </a:xfrm>
          <a:custGeom>
            <a:avLst/>
            <a:gdLst/>
            <a:ahLst/>
            <a:cxnLst/>
            <a:rect l="l" t="t" r="r" b="b"/>
            <a:pathLst>
              <a:path w="1677062" h="95171">
                <a:moveTo>
                  <a:pt x="0" y="0"/>
                </a:moveTo>
                <a:lnTo>
                  <a:pt x="1677062" y="0"/>
                </a:lnTo>
                <a:lnTo>
                  <a:pt x="1677062" y="95171"/>
                </a:lnTo>
                <a:lnTo>
                  <a:pt x="0" y="95171"/>
                </a:lnTo>
                <a:lnTo>
                  <a:pt x="0" y="0"/>
                </a:lnTo>
                <a:close/>
              </a:path>
            </a:pathLst>
          </a:custGeom>
          <a:blipFill>
            <a:blip r:embed="rId4">
              <a:extLst>
                <a:ext uri="{96DAC541-7B7A-43D3-8B79-37D633B846F1}">
                  <asvg:svgBlip xmlns:asvg="http://schemas.microsoft.com/office/drawing/2016/SVG/main" xmlns="" r:embed="rId5"/>
                </a:ext>
              </a:extLst>
            </a:blip>
            <a:stretch>
              <a:fillRect t="-831080" b="-831080"/>
            </a:stretch>
          </a:blipFill>
        </p:spPr>
      </p:sp>
      <p:sp>
        <p:nvSpPr>
          <p:cNvPr id="5" name="TextBox 5"/>
          <p:cNvSpPr txBox="1"/>
          <p:nvPr/>
        </p:nvSpPr>
        <p:spPr>
          <a:xfrm>
            <a:off x="731520" y="760095"/>
            <a:ext cx="8172450" cy="659380"/>
          </a:xfrm>
          <a:prstGeom prst="rect">
            <a:avLst/>
          </a:prstGeom>
        </p:spPr>
        <p:txBody>
          <a:bodyPr lIns="0" tIns="0" rIns="0" bIns="0" rtlCol="0" anchor="t">
            <a:spAutoFit/>
          </a:bodyPr>
          <a:lstStyle/>
          <a:p>
            <a:pPr algn="ctr">
              <a:lnSpc>
                <a:spcPts val="5116"/>
              </a:lnSpc>
            </a:pPr>
            <a:r>
              <a:rPr lang="en-US" sz="4528" spc="362">
                <a:solidFill>
                  <a:srgbClr val="FFFFFF"/>
                </a:solidFill>
                <a:latin typeface="Norwester Bold"/>
              </a:rPr>
              <a:t>DE LOPENDE BAND</a:t>
            </a:r>
          </a:p>
        </p:txBody>
      </p:sp>
      <p:grpSp>
        <p:nvGrpSpPr>
          <p:cNvPr id="6" name="Group 6"/>
          <p:cNvGrpSpPr/>
          <p:nvPr/>
        </p:nvGrpSpPr>
        <p:grpSpPr>
          <a:xfrm>
            <a:off x="4562258" y="6012180"/>
            <a:ext cx="762000" cy="762000"/>
            <a:chOff x="0" y="0"/>
            <a:chExt cx="1016000" cy="1016000"/>
          </a:xfrm>
        </p:grpSpPr>
        <p:sp>
          <p:nvSpPr>
            <p:cNvPr id="7" name="Freeform 7"/>
            <p:cNvSpPr/>
            <p:nvPr/>
          </p:nvSpPr>
          <p:spPr>
            <a:xfrm>
              <a:off x="0" y="0"/>
              <a:ext cx="1016000" cy="1016000"/>
            </a:xfrm>
            <a:custGeom>
              <a:avLst/>
              <a:gdLst/>
              <a:ahLst/>
              <a:cxnLst/>
              <a:rect l="l" t="t" r="r" b="b"/>
              <a:pathLst>
                <a:path w="1016000" h="1016000">
                  <a:moveTo>
                    <a:pt x="0" y="0"/>
                  </a:moveTo>
                  <a:lnTo>
                    <a:pt x="1016000" y="0"/>
                  </a:lnTo>
                  <a:lnTo>
                    <a:pt x="1016000" y="1016000"/>
                  </a:lnTo>
                  <a:lnTo>
                    <a:pt x="0" y="10160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90500" y="110169"/>
              <a:ext cx="635000" cy="795663"/>
            </a:xfrm>
            <a:custGeom>
              <a:avLst/>
              <a:gdLst/>
              <a:ahLst/>
              <a:cxnLst/>
              <a:rect l="l" t="t" r="r" b="b"/>
              <a:pathLst>
                <a:path w="635000" h="795663">
                  <a:moveTo>
                    <a:pt x="0" y="0"/>
                  </a:moveTo>
                  <a:lnTo>
                    <a:pt x="635000" y="0"/>
                  </a:lnTo>
                  <a:lnTo>
                    <a:pt x="635000" y="795662"/>
                  </a:lnTo>
                  <a:lnTo>
                    <a:pt x="0" y="795662"/>
                  </a:lnTo>
                  <a:lnTo>
                    <a:pt x="0" y="0"/>
                  </a:lnTo>
                  <a:close/>
                </a:path>
              </a:pathLst>
            </a:custGeom>
            <a:blipFill>
              <a:blip r:embed="rId8"/>
              <a:stretch>
                <a:fillRect/>
              </a:stretch>
            </a:blipFill>
          </p:spPr>
        </p:sp>
      </p:grpSp>
      <p:pic>
        <p:nvPicPr>
          <p:cNvPr id="1032" name="Picture 8" descr="5 x leuke restaurants in Kyot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1887175"/>
            <a:ext cx="5787173" cy="38581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grpSp>
        <p:nvGrpSpPr>
          <p:cNvPr id="2" name="Group 2"/>
          <p:cNvGrpSpPr/>
          <p:nvPr/>
        </p:nvGrpSpPr>
        <p:grpSpPr>
          <a:xfrm>
            <a:off x="-57150" y="-57150"/>
            <a:ext cx="9887328" cy="7562850"/>
            <a:chOff x="0" y="0"/>
            <a:chExt cx="13183104" cy="10083800"/>
          </a:xfrm>
        </p:grpSpPr>
        <p:pic>
          <p:nvPicPr>
            <p:cNvPr id="3" name="Picture 3"/>
            <p:cNvPicPr>
              <a:picLocks noChangeAspect="1"/>
            </p:cNvPicPr>
            <p:nvPr/>
          </p:nvPicPr>
          <p:blipFill>
            <a:blip r:embed="rId3">
              <a:alphaModFix amt="29000"/>
            </a:blip>
            <a:srcRect l="2771" r="2771"/>
            <a:stretch>
              <a:fillRect/>
            </a:stretch>
          </p:blipFill>
          <p:spPr>
            <a:xfrm>
              <a:off x="0" y="0"/>
              <a:ext cx="13183104" cy="10083800"/>
            </a:xfrm>
            <a:prstGeom prst="rect">
              <a:avLst/>
            </a:prstGeom>
          </p:spPr>
        </p:pic>
      </p:grpSp>
      <p:sp>
        <p:nvSpPr>
          <p:cNvPr id="4" name="Freeform 4"/>
          <p:cNvSpPr/>
          <p:nvPr/>
        </p:nvSpPr>
        <p:spPr>
          <a:xfrm rot="5400000">
            <a:off x="3906175" y="-3977196"/>
            <a:ext cx="1978903" cy="9824507"/>
          </a:xfrm>
          <a:custGeom>
            <a:avLst/>
            <a:gdLst/>
            <a:ahLst/>
            <a:cxnLst/>
            <a:rect l="l" t="t" r="r" b="b"/>
            <a:pathLst>
              <a:path w="1978903" h="9824507">
                <a:moveTo>
                  <a:pt x="0" y="0"/>
                </a:moveTo>
                <a:lnTo>
                  <a:pt x="1978903" y="0"/>
                </a:lnTo>
                <a:lnTo>
                  <a:pt x="1978903" y="9824507"/>
                </a:lnTo>
                <a:lnTo>
                  <a:pt x="0" y="9824507"/>
                </a:lnTo>
                <a:lnTo>
                  <a:pt x="0" y="0"/>
                </a:lnTo>
                <a:close/>
              </a:path>
            </a:pathLst>
          </a:custGeom>
          <a:blipFill>
            <a:blip r:embed="rId4">
              <a:extLst>
                <a:ext uri="{96DAC541-7B7A-43D3-8B79-37D633B846F1}">
                  <asvg:svgBlip xmlns:asvg="http://schemas.microsoft.com/office/drawing/2016/SVG/main" xmlns="" r:embed="rId5"/>
                </a:ext>
              </a:extLst>
            </a:blip>
            <a:stretch>
              <a:fillRect l="-198231" r="-198231"/>
            </a:stretch>
          </a:blipFill>
        </p:spPr>
      </p:sp>
      <p:sp>
        <p:nvSpPr>
          <p:cNvPr id="5" name="TextBox 5"/>
          <p:cNvSpPr txBox="1"/>
          <p:nvPr/>
        </p:nvSpPr>
        <p:spPr>
          <a:xfrm>
            <a:off x="5095875" y="3654584"/>
            <a:ext cx="4152900" cy="1722866"/>
          </a:xfrm>
          <a:prstGeom prst="rect">
            <a:avLst/>
          </a:prstGeom>
        </p:spPr>
        <p:txBody>
          <a:bodyPr lIns="0" tIns="0" rIns="0" bIns="0" rtlCol="0" anchor="t">
            <a:spAutoFit/>
          </a:bodyPr>
          <a:lstStyle/>
          <a:p>
            <a:pPr>
              <a:lnSpc>
                <a:spcPts val="2274"/>
              </a:lnSpc>
            </a:pPr>
            <a:r>
              <a:rPr lang="en-US" sz="2012" spc="120">
                <a:solidFill>
                  <a:srgbClr val="FFFFFF"/>
                </a:solidFill>
                <a:latin typeface="Kollektif"/>
              </a:rPr>
              <a:t>Je zit in een kringvormige tafel, samen met andere gasten, de brand rolt langs je zitplaats. Je kunt de boeken, net zoals de gerechten normaliter, bekijken en pakken wat je wilt hebben.</a:t>
            </a:r>
          </a:p>
        </p:txBody>
      </p:sp>
      <p:sp>
        <p:nvSpPr>
          <p:cNvPr id="6" name="TextBox 6"/>
          <p:cNvSpPr txBox="1"/>
          <p:nvPr/>
        </p:nvSpPr>
        <p:spPr>
          <a:xfrm>
            <a:off x="5095875" y="3149759"/>
            <a:ext cx="3352800" cy="284591"/>
          </a:xfrm>
          <a:prstGeom prst="rect">
            <a:avLst/>
          </a:prstGeom>
        </p:spPr>
        <p:txBody>
          <a:bodyPr lIns="0" tIns="0" rIns="0" bIns="0" rtlCol="0" anchor="t">
            <a:spAutoFit/>
          </a:bodyPr>
          <a:lstStyle/>
          <a:p>
            <a:pPr>
              <a:lnSpc>
                <a:spcPts val="2274"/>
              </a:lnSpc>
            </a:pPr>
            <a:r>
              <a:rPr lang="en-US" sz="2012" spc="161">
                <a:solidFill>
                  <a:srgbClr val="EC7404"/>
                </a:solidFill>
                <a:latin typeface="Norwester Bold"/>
              </a:rPr>
              <a:t>BOEKENSUSHI</a:t>
            </a:r>
          </a:p>
        </p:txBody>
      </p:sp>
      <p:grpSp>
        <p:nvGrpSpPr>
          <p:cNvPr id="7" name="Group 7"/>
          <p:cNvGrpSpPr>
            <a:grpSpLocks noChangeAspect="1"/>
          </p:cNvGrpSpPr>
          <p:nvPr/>
        </p:nvGrpSpPr>
        <p:grpSpPr>
          <a:xfrm>
            <a:off x="731520" y="2485763"/>
            <a:ext cx="4050983" cy="4050983"/>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5046" r="-25046"/>
              </a:stretch>
            </a:blipFill>
          </p:spPr>
        </p:sp>
      </p:grpSp>
      <p:sp>
        <p:nvSpPr>
          <p:cNvPr id="9" name="TextBox 9"/>
          <p:cNvSpPr txBox="1"/>
          <p:nvPr/>
        </p:nvSpPr>
        <p:spPr>
          <a:xfrm>
            <a:off x="1501775" y="708342"/>
            <a:ext cx="6800850" cy="578707"/>
          </a:xfrm>
          <a:prstGeom prst="rect">
            <a:avLst/>
          </a:prstGeom>
        </p:spPr>
        <p:txBody>
          <a:bodyPr lIns="0" tIns="0" rIns="0" bIns="0" rtlCol="0" anchor="t">
            <a:spAutoFit/>
          </a:bodyPr>
          <a:lstStyle/>
          <a:p>
            <a:pPr algn="ctr">
              <a:lnSpc>
                <a:spcPts val="4548"/>
              </a:lnSpc>
            </a:pPr>
            <a:r>
              <a:rPr lang="en-US" sz="4025" spc="322">
                <a:solidFill>
                  <a:srgbClr val="3B3B3B"/>
                </a:solidFill>
                <a:latin typeface="Norwester Bold"/>
              </a:rPr>
              <a:t>ONZE SPECIALITEIT</a:t>
            </a:r>
          </a:p>
        </p:txBody>
      </p:sp>
      <p:grpSp>
        <p:nvGrpSpPr>
          <p:cNvPr id="10" name="Group 10"/>
          <p:cNvGrpSpPr/>
          <p:nvPr/>
        </p:nvGrpSpPr>
        <p:grpSpPr>
          <a:xfrm>
            <a:off x="4562258" y="6012180"/>
            <a:ext cx="762000" cy="762000"/>
            <a:chOff x="0" y="0"/>
            <a:chExt cx="1016000" cy="1016000"/>
          </a:xfrm>
        </p:grpSpPr>
        <p:sp>
          <p:nvSpPr>
            <p:cNvPr id="11" name="Freeform 11"/>
            <p:cNvSpPr/>
            <p:nvPr/>
          </p:nvSpPr>
          <p:spPr>
            <a:xfrm>
              <a:off x="0" y="0"/>
              <a:ext cx="1016000" cy="1016000"/>
            </a:xfrm>
            <a:custGeom>
              <a:avLst/>
              <a:gdLst/>
              <a:ahLst/>
              <a:cxnLst/>
              <a:rect l="l" t="t" r="r" b="b"/>
              <a:pathLst>
                <a:path w="1016000" h="1016000">
                  <a:moveTo>
                    <a:pt x="0" y="0"/>
                  </a:moveTo>
                  <a:lnTo>
                    <a:pt x="1016000" y="0"/>
                  </a:lnTo>
                  <a:lnTo>
                    <a:pt x="1016000" y="1016000"/>
                  </a:lnTo>
                  <a:lnTo>
                    <a:pt x="0" y="10160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2" name="Freeform 12"/>
            <p:cNvSpPr/>
            <p:nvPr/>
          </p:nvSpPr>
          <p:spPr>
            <a:xfrm>
              <a:off x="190500" y="110169"/>
              <a:ext cx="635000" cy="795663"/>
            </a:xfrm>
            <a:custGeom>
              <a:avLst/>
              <a:gdLst/>
              <a:ahLst/>
              <a:cxnLst/>
              <a:rect l="l" t="t" r="r" b="b"/>
              <a:pathLst>
                <a:path w="635000" h="795663">
                  <a:moveTo>
                    <a:pt x="0" y="0"/>
                  </a:moveTo>
                  <a:lnTo>
                    <a:pt x="635000" y="0"/>
                  </a:lnTo>
                  <a:lnTo>
                    <a:pt x="635000" y="795662"/>
                  </a:lnTo>
                  <a:lnTo>
                    <a:pt x="0" y="795662"/>
                  </a:lnTo>
                  <a:lnTo>
                    <a:pt x="0" y="0"/>
                  </a:lnTo>
                  <a:close/>
                </a:path>
              </a:pathLst>
            </a:custGeom>
            <a:blipFill>
              <a:blip r:embed="rId9"/>
              <a:stretch>
                <a:fillRect/>
              </a:stretch>
            </a:blipFill>
          </p:spPr>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grpSp>
        <p:nvGrpSpPr>
          <p:cNvPr id="2" name="Group 2"/>
          <p:cNvGrpSpPr/>
          <p:nvPr/>
        </p:nvGrpSpPr>
        <p:grpSpPr>
          <a:xfrm>
            <a:off x="-57150" y="-57150"/>
            <a:ext cx="9887328" cy="7562850"/>
            <a:chOff x="0" y="0"/>
            <a:chExt cx="13183104" cy="10083800"/>
          </a:xfrm>
        </p:grpSpPr>
        <p:pic>
          <p:nvPicPr>
            <p:cNvPr id="3" name="Picture 3"/>
            <p:cNvPicPr>
              <a:picLocks noChangeAspect="1"/>
            </p:cNvPicPr>
            <p:nvPr/>
          </p:nvPicPr>
          <p:blipFill>
            <a:blip r:embed="rId2">
              <a:alphaModFix amt="29000"/>
            </a:blip>
            <a:srcRect l="2771" r="2771"/>
            <a:stretch>
              <a:fillRect/>
            </a:stretch>
          </p:blipFill>
          <p:spPr>
            <a:xfrm>
              <a:off x="0" y="0"/>
              <a:ext cx="13183104" cy="10083800"/>
            </a:xfrm>
            <a:prstGeom prst="rect">
              <a:avLst/>
            </a:prstGeom>
          </p:spPr>
        </p:pic>
      </p:grpSp>
      <p:sp>
        <p:nvSpPr>
          <p:cNvPr id="4" name="Freeform 4"/>
          <p:cNvSpPr/>
          <p:nvPr/>
        </p:nvSpPr>
        <p:spPr>
          <a:xfrm rot="5400000">
            <a:off x="2333625" y="-85725"/>
            <a:ext cx="5142582" cy="9830172"/>
          </a:xfrm>
          <a:custGeom>
            <a:avLst/>
            <a:gdLst/>
            <a:ahLst/>
            <a:cxnLst/>
            <a:rect l="l" t="t" r="r" b="b"/>
            <a:pathLst>
              <a:path w="5142582" h="9830172">
                <a:moveTo>
                  <a:pt x="0" y="0"/>
                </a:moveTo>
                <a:lnTo>
                  <a:pt x="5142582" y="0"/>
                </a:lnTo>
                <a:lnTo>
                  <a:pt x="5142582" y="9830172"/>
                </a:lnTo>
                <a:lnTo>
                  <a:pt x="0" y="9830172"/>
                </a:lnTo>
                <a:lnTo>
                  <a:pt x="0" y="0"/>
                </a:lnTo>
                <a:close/>
              </a:path>
            </a:pathLst>
          </a:custGeom>
          <a:blipFill>
            <a:blip r:embed="rId3">
              <a:extLst>
                <a:ext uri="{96DAC541-7B7A-43D3-8B79-37D633B846F1}">
                  <asvg:svgBlip xmlns:asvg="http://schemas.microsoft.com/office/drawing/2016/SVG/main" xmlns="" r:embed="rId4"/>
                </a:ext>
              </a:extLst>
            </a:blip>
            <a:stretch>
              <a:fillRect l="-45576" r="-45576"/>
            </a:stretch>
          </a:blipFill>
        </p:spPr>
      </p:sp>
      <p:sp>
        <p:nvSpPr>
          <p:cNvPr id="5" name="TextBox 5"/>
          <p:cNvSpPr txBox="1"/>
          <p:nvPr/>
        </p:nvSpPr>
        <p:spPr>
          <a:xfrm>
            <a:off x="1466850" y="879793"/>
            <a:ext cx="6800850" cy="578707"/>
          </a:xfrm>
          <a:prstGeom prst="rect">
            <a:avLst/>
          </a:prstGeom>
        </p:spPr>
        <p:txBody>
          <a:bodyPr lIns="0" tIns="0" rIns="0" bIns="0" rtlCol="0" anchor="t">
            <a:spAutoFit/>
          </a:bodyPr>
          <a:lstStyle/>
          <a:p>
            <a:pPr algn="ctr">
              <a:lnSpc>
                <a:spcPts val="4548"/>
              </a:lnSpc>
            </a:pPr>
            <a:r>
              <a:rPr lang="en-US" sz="4025" spc="322">
                <a:solidFill>
                  <a:srgbClr val="FFFFFF"/>
                </a:solidFill>
                <a:latin typeface="Norwester Bold"/>
              </a:rPr>
              <a:t>RONDE 1</a:t>
            </a:r>
          </a:p>
        </p:txBody>
      </p:sp>
      <p:sp>
        <p:nvSpPr>
          <p:cNvPr id="6" name="Freeform 6"/>
          <p:cNvSpPr/>
          <p:nvPr/>
        </p:nvSpPr>
        <p:spPr>
          <a:xfrm>
            <a:off x="4076700" y="3895725"/>
            <a:ext cx="1677062" cy="95171"/>
          </a:xfrm>
          <a:custGeom>
            <a:avLst/>
            <a:gdLst/>
            <a:ahLst/>
            <a:cxnLst/>
            <a:rect l="l" t="t" r="r" b="b"/>
            <a:pathLst>
              <a:path w="1677062" h="95171">
                <a:moveTo>
                  <a:pt x="0" y="0"/>
                </a:moveTo>
                <a:lnTo>
                  <a:pt x="1677062" y="0"/>
                </a:lnTo>
                <a:lnTo>
                  <a:pt x="1677062" y="95171"/>
                </a:lnTo>
                <a:lnTo>
                  <a:pt x="0" y="95171"/>
                </a:lnTo>
                <a:lnTo>
                  <a:pt x="0" y="0"/>
                </a:lnTo>
                <a:close/>
              </a:path>
            </a:pathLst>
          </a:custGeom>
          <a:blipFill>
            <a:blip r:embed="rId5">
              <a:extLst>
                <a:ext uri="{96DAC541-7B7A-43D3-8B79-37D633B846F1}">
                  <asvg:svgBlip xmlns:asvg="http://schemas.microsoft.com/office/drawing/2016/SVG/main" xmlns="" r:embed="rId6"/>
                </a:ext>
              </a:extLst>
            </a:blip>
            <a:stretch>
              <a:fillRect t="-831080" b="-831080"/>
            </a:stretch>
          </a:blipFill>
        </p:spPr>
      </p:sp>
      <p:grpSp>
        <p:nvGrpSpPr>
          <p:cNvPr id="7" name="Group 7"/>
          <p:cNvGrpSpPr/>
          <p:nvPr/>
        </p:nvGrpSpPr>
        <p:grpSpPr>
          <a:xfrm>
            <a:off x="4562258" y="6012180"/>
            <a:ext cx="762000" cy="762000"/>
            <a:chOff x="0" y="0"/>
            <a:chExt cx="1016000" cy="1016000"/>
          </a:xfrm>
        </p:grpSpPr>
        <p:sp>
          <p:nvSpPr>
            <p:cNvPr id="8" name="Freeform 8"/>
            <p:cNvSpPr/>
            <p:nvPr/>
          </p:nvSpPr>
          <p:spPr>
            <a:xfrm>
              <a:off x="0" y="0"/>
              <a:ext cx="1016000" cy="1016000"/>
            </a:xfrm>
            <a:custGeom>
              <a:avLst/>
              <a:gdLst/>
              <a:ahLst/>
              <a:cxnLst/>
              <a:rect l="l" t="t" r="r" b="b"/>
              <a:pathLst>
                <a:path w="1016000" h="1016000">
                  <a:moveTo>
                    <a:pt x="0" y="0"/>
                  </a:moveTo>
                  <a:lnTo>
                    <a:pt x="1016000" y="0"/>
                  </a:lnTo>
                  <a:lnTo>
                    <a:pt x="1016000" y="1016000"/>
                  </a:lnTo>
                  <a:lnTo>
                    <a:pt x="0" y="10160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a:off x="190500" y="110169"/>
              <a:ext cx="635000" cy="795663"/>
            </a:xfrm>
            <a:custGeom>
              <a:avLst/>
              <a:gdLst/>
              <a:ahLst/>
              <a:cxnLst/>
              <a:rect l="l" t="t" r="r" b="b"/>
              <a:pathLst>
                <a:path w="635000" h="795663">
                  <a:moveTo>
                    <a:pt x="0" y="0"/>
                  </a:moveTo>
                  <a:lnTo>
                    <a:pt x="635000" y="0"/>
                  </a:lnTo>
                  <a:lnTo>
                    <a:pt x="635000" y="795662"/>
                  </a:lnTo>
                  <a:lnTo>
                    <a:pt x="0" y="795662"/>
                  </a:lnTo>
                  <a:lnTo>
                    <a:pt x="0" y="0"/>
                  </a:lnTo>
                  <a:close/>
                </a:path>
              </a:pathLst>
            </a:custGeom>
            <a:blipFill>
              <a:blip r:embed="rId9"/>
              <a:stretch>
                <a:fillRect/>
              </a:stretch>
            </a:blipFill>
          </p:spPr>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grpSp>
        <p:nvGrpSpPr>
          <p:cNvPr id="2" name="Group 2"/>
          <p:cNvGrpSpPr/>
          <p:nvPr/>
        </p:nvGrpSpPr>
        <p:grpSpPr>
          <a:xfrm>
            <a:off x="-57150" y="-57150"/>
            <a:ext cx="9887328" cy="7562850"/>
            <a:chOff x="0" y="0"/>
            <a:chExt cx="13183104" cy="10083800"/>
          </a:xfrm>
        </p:grpSpPr>
        <p:pic>
          <p:nvPicPr>
            <p:cNvPr id="3" name="Picture 3"/>
            <p:cNvPicPr>
              <a:picLocks noChangeAspect="1"/>
            </p:cNvPicPr>
            <p:nvPr/>
          </p:nvPicPr>
          <p:blipFill>
            <a:blip r:embed="rId2">
              <a:alphaModFix amt="29000"/>
            </a:blip>
            <a:srcRect l="2771" r="2771"/>
            <a:stretch>
              <a:fillRect/>
            </a:stretch>
          </p:blipFill>
          <p:spPr>
            <a:xfrm>
              <a:off x="0" y="0"/>
              <a:ext cx="13183104" cy="10083800"/>
            </a:xfrm>
            <a:prstGeom prst="rect">
              <a:avLst/>
            </a:prstGeom>
          </p:spPr>
        </p:pic>
      </p:grpSp>
      <p:sp>
        <p:nvSpPr>
          <p:cNvPr id="4" name="TextBox 4"/>
          <p:cNvSpPr txBox="1"/>
          <p:nvPr/>
        </p:nvSpPr>
        <p:spPr>
          <a:xfrm>
            <a:off x="1358200" y="1555068"/>
            <a:ext cx="7646366" cy="2931636"/>
          </a:xfrm>
          <a:prstGeom prst="rect">
            <a:avLst/>
          </a:prstGeom>
        </p:spPr>
        <p:txBody>
          <a:bodyPr wrap="square" lIns="0" tIns="0" rIns="0" bIns="0" rtlCol="0" anchor="t">
            <a:spAutoFit/>
          </a:bodyPr>
          <a:lstStyle/>
          <a:p>
            <a:pPr algn="ctr">
              <a:lnSpc>
                <a:spcPts val="22741"/>
              </a:lnSpc>
            </a:pPr>
            <a:r>
              <a:rPr lang="en-US" sz="20125" spc="1610" dirty="0">
                <a:solidFill>
                  <a:srgbClr val="FFFFFF"/>
                </a:solidFill>
                <a:latin typeface="Norwester Bold"/>
              </a:rPr>
              <a:t>2MIN</a:t>
            </a:r>
          </a:p>
        </p:txBody>
      </p:sp>
      <p:sp>
        <p:nvSpPr>
          <p:cNvPr id="5" name="TextBox 5"/>
          <p:cNvSpPr txBox="1"/>
          <p:nvPr/>
        </p:nvSpPr>
        <p:spPr>
          <a:xfrm>
            <a:off x="2228850" y="4816634"/>
            <a:ext cx="5314950" cy="865616"/>
          </a:xfrm>
          <a:prstGeom prst="rect">
            <a:avLst/>
          </a:prstGeom>
        </p:spPr>
        <p:txBody>
          <a:bodyPr lIns="0" tIns="0" rIns="0" bIns="0" rtlCol="0" anchor="t">
            <a:spAutoFit/>
          </a:bodyPr>
          <a:lstStyle/>
          <a:p>
            <a:pPr algn="ctr">
              <a:lnSpc>
                <a:spcPts val="2274"/>
              </a:lnSpc>
            </a:pPr>
            <a:r>
              <a:rPr lang="en-US" sz="2012" spc="120">
                <a:solidFill>
                  <a:srgbClr val="FFFFFF"/>
                </a:solidFill>
                <a:latin typeface="Kollektif"/>
              </a:rPr>
              <a:t>Leestijd: snuffelen, bladeren, de achterkant lezen, de eerste bladzijden lezen.</a:t>
            </a:r>
          </a:p>
        </p:txBody>
      </p:sp>
      <p:sp>
        <p:nvSpPr>
          <p:cNvPr id="6" name="Freeform 6"/>
          <p:cNvSpPr/>
          <p:nvPr/>
        </p:nvSpPr>
        <p:spPr>
          <a:xfrm>
            <a:off x="4048125" y="4381500"/>
            <a:ext cx="1677062" cy="95171"/>
          </a:xfrm>
          <a:custGeom>
            <a:avLst/>
            <a:gdLst/>
            <a:ahLst/>
            <a:cxnLst/>
            <a:rect l="l" t="t" r="r" b="b"/>
            <a:pathLst>
              <a:path w="1677062" h="95171">
                <a:moveTo>
                  <a:pt x="0" y="0"/>
                </a:moveTo>
                <a:lnTo>
                  <a:pt x="1677062" y="0"/>
                </a:lnTo>
                <a:lnTo>
                  <a:pt x="1677062" y="95171"/>
                </a:lnTo>
                <a:lnTo>
                  <a:pt x="0" y="95171"/>
                </a:lnTo>
                <a:lnTo>
                  <a:pt x="0" y="0"/>
                </a:lnTo>
                <a:close/>
              </a:path>
            </a:pathLst>
          </a:custGeom>
          <a:blipFill>
            <a:blip r:embed="rId3">
              <a:extLst>
                <a:ext uri="{96DAC541-7B7A-43D3-8B79-37D633B846F1}">
                  <asvg:svgBlip xmlns:asvg="http://schemas.microsoft.com/office/drawing/2016/SVG/main" xmlns="" r:embed="rId4"/>
                </a:ext>
              </a:extLst>
            </a:blip>
            <a:stretch>
              <a:fillRect t="-831080" b="-831080"/>
            </a:stretch>
          </a:blipFill>
        </p:spPr>
      </p:sp>
      <p:grpSp>
        <p:nvGrpSpPr>
          <p:cNvPr id="7" name="Group 7"/>
          <p:cNvGrpSpPr/>
          <p:nvPr/>
        </p:nvGrpSpPr>
        <p:grpSpPr>
          <a:xfrm>
            <a:off x="4562258" y="6012180"/>
            <a:ext cx="762000" cy="762000"/>
            <a:chOff x="0" y="0"/>
            <a:chExt cx="1016000" cy="1016000"/>
          </a:xfrm>
        </p:grpSpPr>
        <p:sp>
          <p:nvSpPr>
            <p:cNvPr id="8" name="Freeform 8"/>
            <p:cNvSpPr/>
            <p:nvPr/>
          </p:nvSpPr>
          <p:spPr>
            <a:xfrm>
              <a:off x="0" y="0"/>
              <a:ext cx="1016000" cy="1016000"/>
            </a:xfrm>
            <a:custGeom>
              <a:avLst/>
              <a:gdLst/>
              <a:ahLst/>
              <a:cxnLst/>
              <a:rect l="l" t="t" r="r" b="b"/>
              <a:pathLst>
                <a:path w="1016000" h="1016000">
                  <a:moveTo>
                    <a:pt x="0" y="0"/>
                  </a:moveTo>
                  <a:lnTo>
                    <a:pt x="1016000" y="0"/>
                  </a:lnTo>
                  <a:lnTo>
                    <a:pt x="1016000" y="1016000"/>
                  </a:lnTo>
                  <a:lnTo>
                    <a:pt x="0" y="10160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a:off x="190500" y="110169"/>
              <a:ext cx="635000" cy="795663"/>
            </a:xfrm>
            <a:custGeom>
              <a:avLst/>
              <a:gdLst/>
              <a:ahLst/>
              <a:cxnLst/>
              <a:rect l="l" t="t" r="r" b="b"/>
              <a:pathLst>
                <a:path w="635000" h="795663">
                  <a:moveTo>
                    <a:pt x="0" y="0"/>
                  </a:moveTo>
                  <a:lnTo>
                    <a:pt x="635000" y="0"/>
                  </a:lnTo>
                  <a:lnTo>
                    <a:pt x="635000" y="795662"/>
                  </a:lnTo>
                  <a:lnTo>
                    <a:pt x="0" y="795662"/>
                  </a:lnTo>
                  <a:lnTo>
                    <a:pt x="0" y="0"/>
                  </a:lnTo>
                  <a:close/>
                </a:path>
              </a:pathLst>
            </a:custGeom>
            <a:blipFill>
              <a:blip r:embed="rId7"/>
              <a:stretch>
                <a:fillRect/>
              </a:stretch>
            </a:blipFill>
          </p:spPr>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grpSp>
        <p:nvGrpSpPr>
          <p:cNvPr id="2" name="Group 2"/>
          <p:cNvGrpSpPr/>
          <p:nvPr/>
        </p:nvGrpSpPr>
        <p:grpSpPr>
          <a:xfrm>
            <a:off x="-57150" y="-57150"/>
            <a:ext cx="9887328" cy="7562850"/>
            <a:chOff x="0" y="0"/>
            <a:chExt cx="13183104" cy="10083800"/>
          </a:xfrm>
        </p:grpSpPr>
        <p:pic>
          <p:nvPicPr>
            <p:cNvPr id="3" name="Picture 3"/>
            <p:cNvPicPr>
              <a:picLocks noChangeAspect="1"/>
            </p:cNvPicPr>
            <p:nvPr/>
          </p:nvPicPr>
          <p:blipFill>
            <a:blip r:embed="rId2">
              <a:alphaModFix amt="29000"/>
            </a:blip>
            <a:srcRect l="2771" r="2771"/>
            <a:stretch>
              <a:fillRect/>
            </a:stretch>
          </p:blipFill>
          <p:spPr>
            <a:xfrm>
              <a:off x="0" y="0"/>
              <a:ext cx="13183104" cy="10083800"/>
            </a:xfrm>
            <a:prstGeom prst="rect">
              <a:avLst/>
            </a:prstGeom>
          </p:spPr>
        </p:pic>
      </p:grpSp>
      <p:sp>
        <p:nvSpPr>
          <p:cNvPr id="4" name="Freeform 4"/>
          <p:cNvSpPr/>
          <p:nvPr/>
        </p:nvSpPr>
        <p:spPr>
          <a:xfrm rot="5400000">
            <a:off x="2333625" y="-85725"/>
            <a:ext cx="5142582" cy="9830172"/>
          </a:xfrm>
          <a:custGeom>
            <a:avLst/>
            <a:gdLst/>
            <a:ahLst/>
            <a:cxnLst/>
            <a:rect l="l" t="t" r="r" b="b"/>
            <a:pathLst>
              <a:path w="5142582" h="9830172">
                <a:moveTo>
                  <a:pt x="0" y="0"/>
                </a:moveTo>
                <a:lnTo>
                  <a:pt x="5142582" y="0"/>
                </a:lnTo>
                <a:lnTo>
                  <a:pt x="5142582" y="9830172"/>
                </a:lnTo>
                <a:lnTo>
                  <a:pt x="0" y="9830172"/>
                </a:lnTo>
                <a:lnTo>
                  <a:pt x="0" y="0"/>
                </a:lnTo>
                <a:close/>
              </a:path>
            </a:pathLst>
          </a:custGeom>
          <a:blipFill>
            <a:blip r:embed="rId3">
              <a:extLst>
                <a:ext uri="{96DAC541-7B7A-43D3-8B79-37D633B846F1}">
                  <asvg:svgBlip xmlns:asvg="http://schemas.microsoft.com/office/drawing/2016/SVG/main" xmlns="" r:embed="rId4"/>
                </a:ext>
              </a:extLst>
            </a:blip>
            <a:stretch>
              <a:fillRect l="-45576" r="-45576"/>
            </a:stretch>
          </a:blipFill>
        </p:spPr>
      </p:sp>
      <p:sp>
        <p:nvSpPr>
          <p:cNvPr id="5" name="Freeform 5"/>
          <p:cNvSpPr/>
          <p:nvPr/>
        </p:nvSpPr>
        <p:spPr>
          <a:xfrm>
            <a:off x="4076700" y="3895725"/>
            <a:ext cx="1677062" cy="95171"/>
          </a:xfrm>
          <a:custGeom>
            <a:avLst/>
            <a:gdLst/>
            <a:ahLst/>
            <a:cxnLst/>
            <a:rect l="l" t="t" r="r" b="b"/>
            <a:pathLst>
              <a:path w="1677062" h="95171">
                <a:moveTo>
                  <a:pt x="0" y="0"/>
                </a:moveTo>
                <a:lnTo>
                  <a:pt x="1677062" y="0"/>
                </a:lnTo>
                <a:lnTo>
                  <a:pt x="1677062" y="95171"/>
                </a:lnTo>
                <a:lnTo>
                  <a:pt x="0" y="95171"/>
                </a:lnTo>
                <a:lnTo>
                  <a:pt x="0" y="0"/>
                </a:lnTo>
                <a:close/>
              </a:path>
            </a:pathLst>
          </a:custGeom>
          <a:blipFill>
            <a:blip r:embed="rId5">
              <a:extLst>
                <a:ext uri="{96DAC541-7B7A-43D3-8B79-37D633B846F1}">
                  <asvg:svgBlip xmlns:asvg="http://schemas.microsoft.com/office/drawing/2016/SVG/main" xmlns="" r:embed="rId6"/>
                </a:ext>
              </a:extLst>
            </a:blip>
            <a:stretch>
              <a:fillRect t="-831080" b="-831080"/>
            </a:stretch>
          </a:blipFill>
        </p:spPr>
      </p:sp>
      <p:sp>
        <p:nvSpPr>
          <p:cNvPr id="6" name="TextBox 6"/>
          <p:cNvSpPr txBox="1"/>
          <p:nvPr/>
        </p:nvSpPr>
        <p:spPr>
          <a:xfrm>
            <a:off x="1466850" y="879793"/>
            <a:ext cx="6800850" cy="578707"/>
          </a:xfrm>
          <a:prstGeom prst="rect">
            <a:avLst/>
          </a:prstGeom>
        </p:spPr>
        <p:txBody>
          <a:bodyPr lIns="0" tIns="0" rIns="0" bIns="0" rtlCol="0" anchor="t">
            <a:spAutoFit/>
          </a:bodyPr>
          <a:lstStyle/>
          <a:p>
            <a:pPr algn="ctr">
              <a:lnSpc>
                <a:spcPts val="4548"/>
              </a:lnSpc>
            </a:pPr>
            <a:r>
              <a:rPr lang="en-US" sz="4025" spc="322">
                <a:solidFill>
                  <a:srgbClr val="FFFFFF"/>
                </a:solidFill>
                <a:latin typeface="Norwester Bold"/>
              </a:rPr>
              <a:t>RONDE 1</a:t>
            </a:r>
          </a:p>
        </p:txBody>
      </p:sp>
      <p:sp>
        <p:nvSpPr>
          <p:cNvPr id="7" name="TextBox 7"/>
          <p:cNvSpPr txBox="1"/>
          <p:nvPr/>
        </p:nvSpPr>
        <p:spPr>
          <a:xfrm>
            <a:off x="1466850" y="3078893"/>
            <a:ext cx="6800850" cy="578707"/>
          </a:xfrm>
          <a:prstGeom prst="rect">
            <a:avLst/>
          </a:prstGeom>
        </p:spPr>
        <p:txBody>
          <a:bodyPr lIns="0" tIns="0" rIns="0" bIns="0" rtlCol="0" anchor="t">
            <a:spAutoFit/>
          </a:bodyPr>
          <a:lstStyle/>
          <a:p>
            <a:pPr algn="ctr">
              <a:lnSpc>
                <a:spcPts val="4548"/>
              </a:lnSpc>
            </a:pPr>
            <a:r>
              <a:rPr lang="en-US" sz="4025" spc="322">
                <a:solidFill>
                  <a:srgbClr val="3B3B3B"/>
                </a:solidFill>
                <a:latin typeface="Norwester Bold"/>
              </a:rPr>
              <a:t>REVIEW</a:t>
            </a:r>
          </a:p>
        </p:txBody>
      </p:sp>
      <p:grpSp>
        <p:nvGrpSpPr>
          <p:cNvPr id="8" name="Group 8"/>
          <p:cNvGrpSpPr/>
          <p:nvPr/>
        </p:nvGrpSpPr>
        <p:grpSpPr>
          <a:xfrm>
            <a:off x="2953012" y="3990896"/>
            <a:ext cx="4135868" cy="2592784"/>
            <a:chOff x="0" y="0"/>
            <a:chExt cx="5514490" cy="3457046"/>
          </a:xfrm>
        </p:grpSpPr>
        <p:sp>
          <p:nvSpPr>
            <p:cNvPr id="9" name="Freeform 9"/>
            <p:cNvSpPr/>
            <p:nvPr/>
          </p:nvSpPr>
          <p:spPr>
            <a:xfrm>
              <a:off x="0" y="0"/>
              <a:ext cx="1668727" cy="1589462"/>
            </a:xfrm>
            <a:custGeom>
              <a:avLst/>
              <a:gdLst/>
              <a:ahLst/>
              <a:cxnLst/>
              <a:rect l="l" t="t" r="r" b="b"/>
              <a:pathLst>
                <a:path w="1668727" h="1589462">
                  <a:moveTo>
                    <a:pt x="0" y="0"/>
                  </a:moveTo>
                  <a:lnTo>
                    <a:pt x="1668727" y="0"/>
                  </a:lnTo>
                  <a:lnTo>
                    <a:pt x="1668727" y="1589462"/>
                  </a:lnTo>
                  <a:lnTo>
                    <a:pt x="0" y="158946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Freeform 10"/>
            <p:cNvSpPr/>
            <p:nvPr/>
          </p:nvSpPr>
          <p:spPr>
            <a:xfrm>
              <a:off x="1911757" y="0"/>
              <a:ext cx="1668727" cy="1589462"/>
            </a:xfrm>
            <a:custGeom>
              <a:avLst/>
              <a:gdLst/>
              <a:ahLst/>
              <a:cxnLst/>
              <a:rect l="l" t="t" r="r" b="b"/>
              <a:pathLst>
                <a:path w="1668727" h="1589462">
                  <a:moveTo>
                    <a:pt x="0" y="0"/>
                  </a:moveTo>
                  <a:lnTo>
                    <a:pt x="1668727" y="0"/>
                  </a:lnTo>
                  <a:lnTo>
                    <a:pt x="1668727" y="1589462"/>
                  </a:lnTo>
                  <a:lnTo>
                    <a:pt x="0" y="158946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Freeform 11"/>
            <p:cNvSpPr/>
            <p:nvPr/>
          </p:nvSpPr>
          <p:spPr>
            <a:xfrm>
              <a:off x="834363" y="1867583"/>
              <a:ext cx="1668727" cy="1589462"/>
            </a:xfrm>
            <a:custGeom>
              <a:avLst/>
              <a:gdLst/>
              <a:ahLst/>
              <a:cxnLst/>
              <a:rect l="l" t="t" r="r" b="b"/>
              <a:pathLst>
                <a:path w="1668727" h="1589462">
                  <a:moveTo>
                    <a:pt x="0" y="0"/>
                  </a:moveTo>
                  <a:lnTo>
                    <a:pt x="1668727" y="0"/>
                  </a:lnTo>
                  <a:lnTo>
                    <a:pt x="1668727" y="1589463"/>
                  </a:lnTo>
                  <a:lnTo>
                    <a:pt x="0" y="158946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2" name="Freeform 12"/>
            <p:cNvSpPr/>
            <p:nvPr/>
          </p:nvSpPr>
          <p:spPr>
            <a:xfrm>
              <a:off x="3845763" y="0"/>
              <a:ext cx="1668727" cy="1589462"/>
            </a:xfrm>
            <a:custGeom>
              <a:avLst/>
              <a:gdLst/>
              <a:ahLst/>
              <a:cxnLst/>
              <a:rect l="l" t="t" r="r" b="b"/>
              <a:pathLst>
                <a:path w="1668727" h="1589462">
                  <a:moveTo>
                    <a:pt x="0" y="0"/>
                  </a:moveTo>
                  <a:lnTo>
                    <a:pt x="1668727" y="0"/>
                  </a:lnTo>
                  <a:lnTo>
                    <a:pt x="1668727" y="1589462"/>
                  </a:lnTo>
                  <a:lnTo>
                    <a:pt x="0" y="158946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Freeform 13"/>
            <p:cNvSpPr/>
            <p:nvPr/>
          </p:nvSpPr>
          <p:spPr>
            <a:xfrm>
              <a:off x="3011400" y="1867583"/>
              <a:ext cx="1668727" cy="1589462"/>
            </a:xfrm>
            <a:custGeom>
              <a:avLst/>
              <a:gdLst/>
              <a:ahLst/>
              <a:cxnLst/>
              <a:rect l="l" t="t" r="r" b="b"/>
              <a:pathLst>
                <a:path w="1668727" h="1589462">
                  <a:moveTo>
                    <a:pt x="0" y="0"/>
                  </a:moveTo>
                  <a:lnTo>
                    <a:pt x="1668727" y="0"/>
                  </a:lnTo>
                  <a:lnTo>
                    <a:pt x="1668727" y="1589463"/>
                  </a:lnTo>
                  <a:lnTo>
                    <a:pt x="0" y="158946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grpSp>
        <p:nvGrpSpPr>
          <p:cNvPr id="14" name="Group 14"/>
          <p:cNvGrpSpPr/>
          <p:nvPr/>
        </p:nvGrpSpPr>
        <p:grpSpPr>
          <a:xfrm>
            <a:off x="4562258" y="6012180"/>
            <a:ext cx="762000" cy="762000"/>
            <a:chOff x="0" y="0"/>
            <a:chExt cx="1016000" cy="1016000"/>
          </a:xfrm>
        </p:grpSpPr>
        <p:sp>
          <p:nvSpPr>
            <p:cNvPr id="15" name="Freeform 15"/>
            <p:cNvSpPr/>
            <p:nvPr/>
          </p:nvSpPr>
          <p:spPr>
            <a:xfrm>
              <a:off x="0" y="0"/>
              <a:ext cx="1016000" cy="1016000"/>
            </a:xfrm>
            <a:custGeom>
              <a:avLst/>
              <a:gdLst/>
              <a:ahLst/>
              <a:cxnLst/>
              <a:rect l="l" t="t" r="r" b="b"/>
              <a:pathLst>
                <a:path w="1016000" h="1016000">
                  <a:moveTo>
                    <a:pt x="0" y="0"/>
                  </a:moveTo>
                  <a:lnTo>
                    <a:pt x="1016000" y="0"/>
                  </a:lnTo>
                  <a:lnTo>
                    <a:pt x="1016000" y="1016000"/>
                  </a:lnTo>
                  <a:lnTo>
                    <a:pt x="0" y="10160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6" name="Freeform 16"/>
            <p:cNvSpPr/>
            <p:nvPr/>
          </p:nvSpPr>
          <p:spPr>
            <a:xfrm>
              <a:off x="190500" y="110169"/>
              <a:ext cx="635000" cy="795663"/>
            </a:xfrm>
            <a:custGeom>
              <a:avLst/>
              <a:gdLst/>
              <a:ahLst/>
              <a:cxnLst/>
              <a:rect l="l" t="t" r="r" b="b"/>
              <a:pathLst>
                <a:path w="635000" h="795663">
                  <a:moveTo>
                    <a:pt x="0" y="0"/>
                  </a:moveTo>
                  <a:lnTo>
                    <a:pt x="635000" y="0"/>
                  </a:lnTo>
                  <a:lnTo>
                    <a:pt x="635000" y="795662"/>
                  </a:lnTo>
                  <a:lnTo>
                    <a:pt x="0" y="795662"/>
                  </a:lnTo>
                  <a:lnTo>
                    <a:pt x="0" y="0"/>
                  </a:lnTo>
                  <a:close/>
                </a:path>
              </a:pathLst>
            </a:custGeom>
            <a:blipFill>
              <a:blip r:embed="rId11"/>
              <a:stretch>
                <a:fillRect/>
              </a:stretch>
            </a:blipFill>
          </p:spPr>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grpSp>
        <p:nvGrpSpPr>
          <p:cNvPr id="2" name="Group 2"/>
          <p:cNvGrpSpPr/>
          <p:nvPr/>
        </p:nvGrpSpPr>
        <p:grpSpPr>
          <a:xfrm>
            <a:off x="-57150" y="-57150"/>
            <a:ext cx="9887328" cy="7562850"/>
            <a:chOff x="0" y="0"/>
            <a:chExt cx="13183104" cy="10083800"/>
          </a:xfrm>
        </p:grpSpPr>
        <p:pic>
          <p:nvPicPr>
            <p:cNvPr id="3" name="Picture 3"/>
            <p:cNvPicPr>
              <a:picLocks noChangeAspect="1"/>
            </p:cNvPicPr>
            <p:nvPr/>
          </p:nvPicPr>
          <p:blipFill>
            <a:blip r:embed="rId2">
              <a:alphaModFix amt="29000"/>
            </a:blip>
            <a:srcRect l="2771" r="2771"/>
            <a:stretch>
              <a:fillRect/>
            </a:stretch>
          </p:blipFill>
          <p:spPr>
            <a:xfrm>
              <a:off x="0" y="0"/>
              <a:ext cx="13183104" cy="10083800"/>
            </a:xfrm>
            <a:prstGeom prst="rect">
              <a:avLst/>
            </a:prstGeom>
          </p:spPr>
        </p:pic>
      </p:grpSp>
      <p:sp>
        <p:nvSpPr>
          <p:cNvPr id="4" name="Freeform 4"/>
          <p:cNvSpPr/>
          <p:nvPr/>
        </p:nvSpPr>
        <p:spPr>
          <a:xfrm rot="5400000">
            <a:off x="2333625" y="-85725"/>
            <a:ext cx="5142582" cy="9830172"/>
          </a:xfrm>
          <a:custGeom>
            <a:avLst/>
            <a:gdLst/>
            <a:ahLst/>
            <a:cxnLst/>
            <a:rect l="l" t="t" r="r" b="b"/>
            <a:pathLst>
              <a:path w="5142582" h="9830172">
                <a:moveTo>
                  <a:pt x="0" y="0"/>
                </a:moveTo>
                <a:lnTo>
                  <a:pt x="5142582" y="0"/>
                </a:lnTo>
                <a:lnTo>
                  <a:pt x="5142582" y="9830172"/>
                </a:lnTo>
                <a:lnTo>
                  <a:pt x="0" y="9830172"/>
                </a:lnTo>
                <a:lnTo>
                  <a:pt x="0" y="0"/>
                </a:lnTo>
                <a:close/>
              </a:path>
            </a:pathLst>
          </a:custGeom>
          <a:blipFill>
            <a:blip r:embed="rId3">
              <a:extLst>
                <a:ext uri="{96DAC541-7B7A-43D3-8B79-37D633B846F1}">
                  <asvg:svgBlip xmlns:asvg="http://schemas.microsoft.com/office/drawing/2016/SVG/main" xmlns="" r:embed="rId4"/>
                </a:ext>
              </a:extLst>
            </a:blip>
            <a:stretch>
              <a:fillRect l="-45576" r="-45576"/>
            </a:stretch>
          </a:blipFill>
        </p:spPr>
      </p:sp>
      <p:sp>
        <p:nvSpPr>
          <p:cNvPr id="5" name="TextBox 5"/>
          <p:cNvSpPr txBox="1"/>
          <p:nvPr/>
        </p:nvSpPr>
        <p:spPr>
          <a:xfrm>
            <a:off x="1466850" y="879793"/>
            <a:ext cx="6800850" cy="578707"/>
          </a:xfrm>
          <a:prstGeom prst="rect">
            <a:avLst/>
          </a:prstGeom>
        </p:spPr>
        <p:txBody>
          <a:bodyPr lIns="0" tIns="0" rIns="0" bIns="0" rtlCol="0" anchor="t">
            <a:spAutoFit/>
          </a:bodyPr>
          <a:lstStyle/>
          <a:p>
            <a:pPr algn="ctr">
              <a:lnSpc>
                <a:spcPts val="4548"/>
              </a:lnSpc>
            </a:pPr>
            <a:r>
              <a:rPr lang="en-US" sz="4025" spc="322">
                <a:solidFill>
                  <a:srgbClr val="FFFFFF"/>
                </a:solidFill>
                <a:latin typeface="Norwester Bold"/>
              </a:rPr>
              <a:t>RONDE 2</a:t>
            </a:r>
          </a:p>
        </p:txBody>
      </p:sp>
      <p:sp>
        <p:nvSpPr>
          <p:cNvPr id="6" name="Freeform 6"/>
          <p:cNvSpPr/>
          <p:nvPr/>
        </p:nvSpPr>
        <p:spPr>
          <a:xfrm>
            <a:off x="4076700" y="3895725"/>
            <a:ext cx="1677062" cy="95171"/>
          </a:xfrm>
          <a:custGeom>
            <a:avLst/>
            <a:gdLst/>
            <a:ahLst/>
            <a:cxnLst/>
            <a:rect l="l" t="t" r="r" b="b"/>
            <a:pathLst>
              <a:path w="1677062" h="95171">
                <a:moveTo>
                  <a:pt x="0" y="0"/>
                </a:moveTo>
                <a:lnTo>
                  <a:pt x="1677062" y="0"/>
                </a:lnTo>
                <a:lnTo>
                  <a:pt x="1677062" y="95171"/>
                </a:lnTo>
                <a:lnTo>
                  <a:pt x="0" y="95171"/>
                </a:lnTo>
                <a:lnTo>
                  <a:pt x="0" y="0"/>
                </a:lnTo>
                <a:close/>
              </a:path>
            </a:pathLst>
          </a:custGeom>
          <a:blipFill>
            <a:blip r:embed="rId5">
              <a:extLst>
                <a:ext uri="{96DAC541-7B7A-43D3-8B79-37D633B846F1}">
                  <asvg:svgBlip xmlns:asvg="http://schemas.microsoft.com/office/drawing/2016/SVG/main" xmlns="" r:embed="rId6"/>
                </a:ext>
              </a:extLst>
            </a:blip>
            <a:stretch>
              <a:fillRect t="-831080" b="-831080"/>
            </a:stretch>
          </a:blipFill>
        </p:spPr>
      </p:sp>
      <p:grpSp>
        <p:nvGrpSpPr>
          <p:cNvPr id="7" name="Group 7"/>
          <p:cNvGrpSpPr/>
          <p:nvPr/>
        </p:nvGrpSpPr>
        <p:grpSpPr>
          <a:xfrm>
            <a:off x="4562258" y="6012180"/>
            <a:ext cx="762000" cy="762000"/>
            <a:chOff x="0" y="0"/>
            <a:chExt cx="1016000" cy="1016000"/>
          </a:xfrm>
        </p:grpSpPr>
        <p:sp>
          <p:nvSpPr>
            <p:cNvPr id="8" name="Freeform 8"/>
            <p:cNvSpPr/>
            <p:nvPr/>
          </p:nvSpPr>
          <p:spPr>
            <a:xfrm>
              <a:off x="0" y="0"/>
              <a:ext cx="1016000" cy="1016000"/>
            </a:xfrm>
            <a:custGeom>
              <a:avLst/>
              <a:gdLst/>
              <a:ahLst/>
              <a:cxnLst/>
              <a:rect l="l" t="t" r="r" b="b"/>
              <a:pathLst>
                <a:path w="1016000" h="1016000">
                  <a:moveTo>
                    <a:pt x="0" y="0"/>
                  </a:moveTo>
                  <a:lnTo>
                    <a:pt x="1016000" y="0"/>
                  </a:lnTo>
                  <a:lnTo>
                    <a:pt x="1016000" y="1016000"/>
                  </a:lnTo>
                  <a:lnTo>
                    <a:pt x="0" y="10160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a:off x="190500" y="110169"/>
              <a:ext cx="635000" cy="795663"/>
            </a:xfrm>
            <a:custGeom>
              <a:avLst/>
              <a:gdLst/>
              <a:ahLst/>
              <a:cxnLst/>
              <a:rect l="l" t="t" r="r" b="b"/>
              <a:pathLst>
                <a:path w="635000" h="795663">
                  <a:moveTo>
                    <a:pt x="0" y="0"/>
                  </a:moveTo>
                  <a:lnTo>
                    <a:pt x="635000" y="0"/>
                  </a:lnTo>
                  <a:lnTo>
                    <a:pt x="635000" y="795662"/>
                  </a:lnTo>
                  <a:lnTo>
                    <a:pt x="0" y="795662"/>
                  </a:lnTo>
                  <a:lnTo>
                    <a:pt x="0" y="0"/>
                  </a:lnTo>
                  <a:close/>
                </a:path>
              </a:pathLst>
            </a:custGeom>
            <a:blipFill>
              <a:blip r:embed="rId9"/>
              <a:stretch>
                <a:fillRect/>
              </a:stretch>
            </a:blipFill>
          </p:spPr>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grpSp>
        <p:nvGrpSpPr>
          <p:cNvPr id="2" name="Group 2"/>
          <p:cNvGrpSpPr/>
          <p:nvPr/>
        </p:nvGrpSpPr>
        <p:grpSpPr>
          <a:xfrm>
            <a:off x="-57150" y="-57150"/>
            <a:ext cx="9887328" cy="7562850"/>
            <a:chOff x="0" y="0"/>
            <a:chExt cx="13183104" cy="10083800"/>
          </a:xfrm>
        </p:grpSpPr>
        <p:pic>
          <p:nvPicPr>
            <p:cNvPr id="3" name="Picture 3"/>
            <p:cNvPicPr>
              <a:picLocks noChangeAspect="1"/>
            </p:cNvPicPr>
            <p:nvPr/>
          </p:nvPicPr>
          <p:blipFill>
            <a:blip r:embed="rId2">
              <a:alphaModFix amt="29000"/>
            </a:blip>
            <a:srcRect l="2771" r="2771"/>
            <a:stretch>
              <a:fillRect/>
            </a:stretch>
          </p:blipFill>
          <p:spPr>
            <a:xfrm>
              <a:off x="0" y="0"/>
              <a:ext cx="13183104" cy="10083800"/>
            </a:xfrm>
            <a:prstGeom prst="rect">
              <a:avLst/>
            </a:prstGeom>
          </p:spPr>
        </p:pic>
      </p:grpSp>
      <p:sp>
        <p:nvSpPr>
          <p:cNvPr id="4" name="TextBox 4"/>
          <p:cNvSpPr txBox="1"/>
          <p:nvPr/>
        </p:nvSpPr>
        <p:spPr>
          <a:xfrm>
            <a:off x="1358200" y="1555068"/>
            <a:ext cx="7646366" cy="2931636"/>
          </a:xfrm>
          <a:prstGeom prst="rect">
            <a:avLst/>
          </a:prstGeom>
        </p:spPr>
        <p:txBody>
          <a:bodyPr wrap="square" lIns="0" tIns="0" rIns="0" bIns="0" rtlCol="0" anchor="t">
            <a:spAutoFit/>
          </a:bodyPr>
          <a:lstStyle/>
          <a:p>
            <a:pPr algn="ctr">
              <a:lnSpc>
                <a:spcPts val="22741"/>
              </a:lnSpc>
            </a:pPr>
            <a:r>
              <a:rPr lang="en-US" sz="20125" spc="1610" dirty="0">
                <a:solidFill>
                  <a:srgbClr val="FFFFFF"/>
                </a:solidFill>
                <a:latin typeface="Norwester Bold"/>
              </a:rPr>
              <a:t>2MIN</a:t>
            </a:r>
          </a:p>
        </p:txBody>
      </p:sp>
      <p:sp>
        <p:nvSpPr>
          <p:cNvPr id="5" name="TextBox 5"/>
          <p:cNvSpPr txBox="1"/>
          <p:nvPr/>
        </p:nvSpPr>
        <p:spPr>
          <a:xfrm>
            <a:off x="2228850" y="4816634"/>
            <a:ext cx="5314950" cy="865616"/>
          </a:xfrm>
          <a:prstGeom prst="rect">
            <a:avLst/>
          </a:prstGeom>
        </p:spPr>
        <p:txBody>
          <a:bodyPr lIns="0" tIns="0" rIns="0" bIns="0" rtlCol="0" anchor="t">
            <a:spAutoFit/>
          </a:bodyPr>
          <a:lstStyle/>
          <a:p>
            <a:pPr algn="ctr">
              <a:lnSpc>
                <a:spcPts val="2274"/>
              </a:lnSpc>
            </a:pPr>
            <a:r>
              <a:rPr lang="en-US" sz="2012" spc="120">
                <a:solidFill>
                  <a:srgbClr val="FFFFFF"/>
                </a:solidFill>
                <a:latin typeface="Kollektif"/>
              </a:rPr>
              <a:t>Leestijd: snuffelen, bladeren, de achterkant lezen, de eerste bladzijden lezen.</a:t>
            </a:r>
          </a:p>
        </p:txBody>
      </p:sp>
      <p:sp>
        <p:nvSpPr>
          <p:cNvPr id="6" name="Freeform 6"/>
          <p:cNvSpPr/>
          <p:nvPr/>
        </p:nvSpPr>
        <p:spPr>
          <a:xfrm>
            <a:off x="4048125" y="4381500"/>
            <a:ext cx="1677062" cy="95171"/>
          </a:xfrm>
          <a:custGeom>
            <a:avLst/>
            <a:gdLst/>
            <a:ahLst/>
            <a:cxnLst/>
            <a:rect l="l" t="t" r="r" b="b"/>
            <a:pathLst>
              <a:path w="1677062" h="95171">
                <a:moveTo>
                  <a:pt x="0" y="0"/>
                </a:moveTo>
                <a:lnTo>
                  <a:pt x="1677062" y="0"/>
                </a:lnTo>
                <a:lnTo>
                  <a:pt x="1677062" y="95171"/>
                </a:lnTo>
                <a:lnTo>
                  <a:pt x="0" y="95171"/>
                </a:lnTo>
                <a:lnTo>
                  <a:pt x="0" y="0"/>
                </a:lnTo>
                <a:close/>
              </a:path>
            </a:pathLst>
          </a:custGeom>
          <a:blipFill>
            <a:blip r:embed="rId3">
              <a:extLst>
                <a:ext uri="{96DAC541-7B7A-43D3-8B79-37D633B846F1}">
                  <asvg:svgBlip xmlns:asvg="http://schemas.microsoft.com/office/drawing/2016/SVG/main" xmlns="" r:embed="rId4"/>
                </a:ext>
              </a:extLst>
            </a:blip>
            <a:stretch>
              <a:fillRect t="-831080" b="-831080"/>
            </a:stretch>
          </a:blipFill>
        </p:spPr>
      </p:sp>
      <p:grpSp>
        <p:nvGrpSpPr>
          <p:cNvPr id="7" name="Group 7"/>
          <p:cNvGrpSpPr/>
          <p:nvPr/>
        </p:nvGrpSpPr>
        <p:grpSpPr>
          <a:xfrm>
            <a:off x="4562258" y="6012180"/>
            <a:ext cx="762000" cy="762000"/>
            <a:chOff x="0" y="0"/>
            <a:chExt cx="1016000" cy="1016000"/>
          </a:xfrm>
        </p:grpSpPr>
        <p:sp>
          <p:nvSpPr>
            <p:cNvPr id="8" name="Freeform 8"/>
            <p:cNvSpPr/>
            <p:nvPr/>
          </p:nvSpPr>
          <p:spPr>
            <a:xfrm>
              <a:off x="0" y="0"/>
              <a:ext cx="1016000" cy="1016000"/>
            </a:xfrm>
            <a:custGeom>
              <a:avLst/>
              <a:gdLst/>
              <a:ahLst/>
              <a:cxnLst/>
              <a:rect l="l" t="t" r="r" b="b"/>
              <a:pathLst>
                <a:path w="1016000" h="1016000">
                  <a:moveTo>
                    <a:pt x="0" y="0"/>
                  </a:moveTo>
                  <a:lnTo>
                    <a:pt x="1016000" y="0"/>
                  </a:lnTo>
                  <a:lnTo>
                    <a:pt x="1016000" y="1016000"/>
                  </a:lnTo>
                  <a:lnTo>
                    <a:pt x="0" y="10160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a:off x="190500" y="110169"/>
              <a:ext cx="635000" cy="795663"/>
            </a:xfrm>
            <a:custGeom>
              <a:avLst/>
              <a:gdLst/>
              <a:ahLst/>
              <a:cxnLst/>
              <a:rect l="l" t="t" r="r" b="b"/>
              <a:pathLst>
                <a:path w="635000" h="795663">
                  <a:moveTo>
                    <a:pt x="0" y="0"/>
                  </a:moveTo>
                  <a:lnTo>
                    <a:pt x="635000" y="0"/>
                  </a:lnTo>
                  <a:lnTo>
                    <a:pt x="635000" y="795662"/>
                  </a:lnTo>
                  <a:lnTo>
                    <a:pt x="0" y="795662"/>
                  </a:lnTo>
                  <a:lnTo>
                    <a:pt x="0" y="0"/>
                  </a:lnTo>
                  <a:close/>
                </a:path>
              </a:pathLst>
            </a:custGeom>
            <a:blipFill>
              <a:blip r:embed="rId7"/>
              <a:stretch>
                <a:fillRect/>
              </a:stretch>
            </a:blipFill>
          </p:spPr>
        </p:sp>
      </p:grpSp>
    </p:spTree>
    <p:extLst>
      <p:ext uri="{BB962C8B-B14F-4D97-AF65-F5344CB8AC3E}">
        <p14:creationId xmlns:p14="http://schemas.microsoft.com/office/powerpoint/2010/main" val="3458314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268</Words>
  <Application>Microsoft Office PowerPoint</Application>
  <PresentationFormat>Aangepast</PresentationFormat>
  <Paragraphs>51</Paragraphs>
  <Slides>15</Slides>
  <Notes>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15</vt:i4>
      </vt:variant>
    </vt:vector>
  </HeadingPairs>
  <TitlesOfParts>
    <vt:vector size="22" baseType="lpstr">
      <vt:lpstr>Kollektif</vt:lpstr>
      <vt:lpstr>Kollektif Bold</vt:lpstr>
      <vt:lpstr>Arial</vt:lpstr>
      <vt:lpstr>Kollektif Italics</vt:lpstr>
      <vt:lpstr>Calibri</vt:lpstr>
      <vt:lpstr>Norwester Bold</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Boekensushi Presentatie</dc:title>
  <cp:lastModifiedBy>Isabella Gibb</cp:lastModifiedBy>
  <cp:revision>5</cp:revision>
  <dcterms:created xsi:type="dcterms:W3CDTF">2006-08-16T00:00:00Z</dcterms:created>
  <dcterms:modified xsi:type="dcterms:W3CDTF">2024-05-02T13:15:11Z</dcterms:modified>
  <dc:identifier>DAGEEN5S7Oo</dc:identifier>
</cp:coreProperties>
</file>