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56" r:id="rId6"/>
    <p:sldId id="257" r:id="rId7"/>
    <p:sldId id="258" r:id="rId8"/>
    <p:sldId id="1324" r:id="rId9"/>
    <p:sldId id="261" r:id="rId10"/>
    <p:sldId id="1439" r:id="rId11"/>
    <p:sldId id="1440" r:id="rId12"/>
    <p:sldId id="1441" r:id="rId13"/>
    <p:sldId id="1444" r:id="rId14"/>
    <p:sldId id="1442" r:id="rId15"/>
    <p:sldId id="1443" r:id="rId16"/>
    <p:sldId id="306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CA3E6F-C7B6-41CB-8C7C-6CC59E24ABDA}" v="24" dt="2024-10-02T08:58:23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 van den Berkmortel" userId="c615b025-eb6d-48d0-a76c-d2a6592fe37c" providerId="ADAL" clId="{1FCA3E6F-C7B6-41CB-8C7C-6CC59E24ABDA}"/>
    <pc:docChg chg="undo custSel addSld delSld modSld">
      <pc:chgData name="Karin van den Berkmortel" userId="c615b025-eb6d-48d0-a76c-d2a6592fe37c" providerId="ADAL" clId="{1FCA3E6F-C7B6-41CB-8C7C-6CC59E24ABDA}" dt="2024-10-02T08:58:23.197" v="553" actId="20577"/>
      <pc:docMkLst>
        <pc:docMk/>
      </pc:docMkLst>
      <pc:sldChg chg="modSp mod">
        <pc:chgData name="Karin van den Berkmortel" userId="c615b025-eb6d-48d0-a76c-d2a6592fe37c" providerId="ADAL" clId="{1FCA3E6F-C7B6-41CB-8C7C-6CC59E24ABDA}" dt="2024-10-02T08:42:03.539" v="67" actId="20577"/>
        <pc:sldMkLst>
          <pc:docMk/>
          <pc:sldMk cId="861622932" sldId="256"/>
        </pc:sldMkLst>
        <pc:spChg chg="mod">
          <ac:chgData name="Karin van den Berkmortel" userId="c615b025-eb6d-48d0-a76c-d2a6592fe37c" providerId="ADAL" clId="{1FCA3E6F-C7B6-41CB-8C7C-6CC59E24ABDA}" dt="2024-10-02T08:41:43.557" v="64" actId="20577"/>
          <ac:spMkLst>
            <pc:docMk/>
            <pc:sldMk cId="861622932" sldId="256"/>
            <ac:spMk id="2" creationId="{8656C310-431D-BF0B-C7B8-0B50637C6A71}"/>
          </ac:spMkLst>
        </pc:spChg>
        <pc:spChg chg="mod">
          <ac:chgData name="Karin van den Berkmortel" userId="c615b025-eb6d-48d0-a76c-d2a6592fe37c" providerId="ADAL" clId="{1FCA3E6F-C7B6-41CB-8C7C-6CC59E24ABDA}" dt="2024-10-02T08:42:03.539" v="67" actId="20577"/>
          <ac:spMkLst>
            <pc:docMk/>
            <pc:sldMk cId="861622932" sldId="256"/>
            <ac:spMk id="3" creationId="{832922C7-C997-9FDD-592D-24C6AC504B53}"/>
          </ac:spMkLst>
        </pc:spChg>
      </pc:sldChg>
      <pc:sldChg chg="modSp mod">
        <pc:chgData name="Karin van den Berkmortel" userId="c615b025-eb6d-48d0-a76c-d2a6592fe37c" providerId="ADAL" clId="{1FCA3E6F-C7B6-41CB-8C7C-6CC59E24ABDA}" dt="2024-10-02T08:58:23.197" v="553" actId="20577"/>
        <pc:sldMkLst>
          <pc:docMk/>
          <pc:sldMk cId="1821412560" sldId="258"/>
        </pc:sldMkLst>
        <pc:spChg chg="mod">
          <ac:chgData name="Karin van den Berkmortel" userId="c615b025-eb6d-48d0-a76c-d2a6592fe37c" providerId="ADAL" clId="{1FCA3E6F-C7B6-41CB-8C7C-6CC59E24ABDA}" dt="2024-10-02T08:41:58.004" v="65" actId="20577"/>
          <ac:spMkLst>
            <pc:docMk/>
            <pc:sldMk cId="1821412560" sldId="258"/>
            <ac:spMk id="2" creationId="{427A1493-5A90-D8B0-6C6C-990FF57C3B4B}"/>
          </ac:spMkLst>
        </pc:spChg>
        <pc:graphicFrameChg chg="mod">
          <ac:chgData name="Karin van den Berkmortel" userId="c615b025-eb6d-48d0-a76c-d2a6592fe37c" providerId="ADAL" clId="{1FCA3E6F-C7B6-41CB-8C7C-6CC59E24ABDA}" dt="2024-10-02T08:58:23.197" v="553" actId="20577"/>
          <ac:graphicFrameMkLst>
            <pc:docMk/>
            <pc:sldMk cId="1821412560" sldId="258"/>
            <ac:graphicFrameMk id="5" creationId="{B14FC1FA-4B33-CE50-9A90-2A08833D8835}"/>
          </ac:graphicFrameMkLst>
        </pc:graphicFrameChg>
      </pc:sldChg>
      <pc:sldChg chg="del">
        <pc:chgData name="Karin van den Berkmortel" userId="c615b025-eb6d-48d0-a76c-d2a6592fe37c" providerId="ADAL" clId="{1FCA3E6F-C7B6-41CB-8C7C-6CC59E24ABDA}" dt="2024-10-02T08:57:25.046" v="531" actId="2696"/>
        <pc:sldMkLst>
          <pc:docMk/>
          <pc:sldMk cId="2865073645" sldId="269"/>
        </pc:sldMkLst>
      </pc:sldChg>
      <pc:sldChg chg="modSp mod">
        <pc:chgData name="Karin van den Berkmortel" userId="c615b025-eb6d-48d0-a76c-d2a6592fe37c" providerId="ADAL" clId="{1FCA3E6F-C7B6-41CB-8C7C-6CC59E24ABDA}" dt="2024-10-02T08:57:17.594" v="530" actId="20577"/>
        <pc:sldMkLst>
          <pc:docMk/>
          <pc:sldMk cId="657822846" sldId="306"/>
        </pc:sldMkLst>
        <pc:spChg chg="mod">
          <ac:chgData name="Karin van den Berkmortel" userId="c615b025-eb6d-48d0-a76c-d2a6592fe37c" providerId="ADAL" clId="{1FCA3E6F-C7B6-41CB-8C7C-6CC59E24ABDA}" dt="2024-10-02T08:57:11.967" v="527" actId="20577"/>
          <ac:spMkLst>
            <pc:docMk/>
            <pc:sldMk cId="657822846" sldId="306"/>
            <ac:spMk id="2" creationId="{BC700678-A381-37C9-6D7B-A4EFB1A7423C}"/>
          </ac:spMkLst>
        </pc:spChg>
        <pc:spChg chg="mod">
          <ac:chgData name="Karin van den Berkmortel" userId="c615b025-eb6d-48d0-a76c-d2a6592fe37c" providerId="ADAL" clId="{1FCA3E6F-C7B6-41CB-8C7C-6CC59E24ABDA}" dt="2024-10-02T08:57:17.594" v="530" actId="20577"/>
          <ac:spMkLst>
            <pc:docMk/>
            <pc:sldMk cId="657822846" sldId="306"/>
            <ac:spMk id="7" creationId="{D6366238-AAB1-C917-F93D-815687E62F51}"/>
          </ac:spMkLst>
        </pc:spChg>
      </pc:sldChg>
      <pc:sldChg chg="modSp mod">
        <pc:chgData name="Karin van den Berkmortel" userId="c615b025-eb6d-48d0-a76c-d2a6592fe37c" providerId="ADAL" clId="{1FCA3E6F-C7B6-41CB-8C7C-6CC59E24ABDA}" dt="2024-10-02T08:45:47.786" v="345" actId="13926"/>
        <pc:sldMkLst>
          <pc:docMk/>
          <pc:sldMk cId="3095205341" sldId="1324"/>
        </pc:sldMkLst>
        <pc:spChg chg="mod">
          <ac:chgData name="Karin van den Berkmortel" userId="c615b025-eb6d-48d0-a76c-d2a6592fe37c" providerId="ADAL" clId="{1FCA3E6F-C7B6-41CB-8C7C-6CC59E24ABDA}" dt="2024-10-02T08:45:35.434" v="343" actId="1076"/>
          <ac:spMkLst>
            <pc:docMk/>
            <pc:sldMk cId="3095205341" sldId="1324"/>
            <ac:spMk id="4" creationId="{E3F02033-1B37-A02E-E53A-DD864417C15B}"/>
          </ac:spMkLst>
        </pc:spChg>
        <pc:spChg chg="mod">
          <ac:chgData name="Karin van den Berkmortel" userId="c615b025-eb6d-48d0-a76c-d2a6592fe37c" providerId="ADAL" clId="{1FCA3E6F-C7B6-41CB-8C7C-6CC59E24ABDA}" dt="2024-10-02T08:45:47.786" v="345" actId="13926"/>
          <ac:spMkLst>
            <pc:docMk/>
            <pc:sldMk cId="3095205341" sldId="1324"/>
            <ac:spMk id="5" creationId="{EB2C62BE-F081-2D4F-6477-5B315ED78EC7}"/>
          </ac:spMkLst>
        </pc:spChg>
      </pc:sldChg>
      <pc:sldChg chg="addSp delSp modSp add del mod modShow">
        <pc:chgData name="Karin van den Berkmortel" userId="c615b025-eb6d-48d0-a76c-d2a6592fe37c" providerId="ADAL" clId="{1FCA3E6F-C7B6-41CB-8C7C-6CC59E24ABDA}" dt="2024-10-02T08:56:27.668" v="505" actId="729"/>
        <pc:sldMkLst>
          <pc:docMk/>
          <pc:sldMk cId="552786892" sldId="1442"/>
        </pc:sldMkLst>
        <pc:spChg chg="mod">
          <ac:chgData name="Karin van den Berkmortel" userId="c615b025-eb6d-48d0-a76c-d2a6592fe37c" providerId="ADAL" clId="{1FCA3E6F-C7B6-41CB-8C7C-6CC59E24ABDA}" dt="2024-10-02T08:53:44.346" v="452" actId="20577"/>
          <ac:spMkLst>
            <pc:docMk/>
            <pc:sldMk cId="552786892" sldId="1442"/>
            <ac:spMk id="4" creationId="{FF4EEB72-56F6-FDC6-7027-D908BBC659E5}"/>
          </ac:spMkLst>
        </pc:spChg>
        <pc:spChg chg="del mod">
          <ac:chgData name="Karin van den Berkmortel" userId="c615b025-eb6d-48d0-a76c-d2a6592fe37c" providerId="ADAL" clId="{1FCA3E6F-C7B6-41CB-8C7C-6CC59E24ABDA}" dt="2024-10-02T08:54:11.891" v="501" actId="478"/>
          <ac:spMkLst>
            <pc:docMk/>
            <pc:sldMk cId="552786892" sldId="1442"/>
            <ac:spMk id="5" creationId="{B0BFE28E-C45E-FA12-709A-88D14D3CDB65}"/>
          </ac:spMkLst>
        </pc:spChg>
        <pc:picChg chg="del">
          <ac:chgData name="Karin van den Berkmortel" userId="c615b025-eb6d-48d0-a76c-d2a6592fe37c" providerId="ADAL" clId="{1FCA3E6F-C7B6-41CB-8C7C-6CC59E24ABDA}" dt="2024-10-02T08:47:53.804" v="361" actId="478"/>
          <ac:picMkLst>
            <pc:docMk/>
            <pc:sldMk cId="552786892" sldId="1442"/>
            <ac:picMk id="3" creationId="{25687189-1F04-3056-6D9F-56EB3D34F391}"/>
          </ac:picMkLst>
        </pc:picChg>
        <pc:picChg chg="add mod">
          <ac:chgData name="Karin van den Berkmortel" userId="c615b025-eb6d-48d0-a76c-d2a6592fe37c" providerId="ADAL" clId="{1FCA3E6F-C7B6-41CB-8C7C-6CC59E24ABDA}" dt="2024-10-02T08:53:35.291" v="440" actId="1076"/>
          <ac:picMkLst>
            <pc:docMk/>
            <pc:sldMk cId="552786892" sldId="1442"/>
            <ac:picMk id="7" creationId="{64B8238D-4468-36DB-FCF1-EC2941797D24}"/>
          </ac:picMkLst>
        </pc:picChg>
      </pc:sldChg>
      <pc:sldChg chg="modSp mod">
        <pc:chgData name="Karin van den Berkmortel" userId="c615b025-eb6d-48d0-a76c-d2a6592fe37c" providerId="ADAL" clId="{1FCA3E6F-C7B6-41CB-8C7C-6CC59E24ABDA}" dt="2024-10-02T08:56:40.740" v="506" actId="20577"/>
        <pc:sldMkLst>
          <pc:docMk/>
          <pc:sldMk cId="2093412283" sldId="1443"/>
        </pc:sldMkLst>
        <pc:spChg chg="mod">
          <ac:chgData name="Karin van den Berkmortel" userId="c615b025-eb6d-48d0-a76c-d2a6592fe37c" providerId="ADAL" clId="{1FCA3E6F-C7B6-41CB-8C7C-6CC59E24ABDA}" dt="2024-10-02T08:56:40.740" v="506" actId="20577"/>
          <ac:spMkLst>
            <pc:docMk/>
            <pc:sldMk cId="2093412283" sldId="1443"/>
            <ac:spMk id="2" creationId="{0AB86232-F870-1FAF-9046-005620729F45}"/>
          </ac:spMkLst>
        </pc:spChg>
      </pc:sldChg>
      <pc:sldChg chg="addSp delSp modSp new mod modClrScheme modAnim chgLayout">
        <pc:chgData name="Karin van den Berkmortel" userId="c615b025-eb6d-48d0-a76c-d2a6592fe37c" providerId="ADAL" clId="{1FCA3E6F-C7B6-41CB-8C7C-6CC59E24ABDA}" dt="2024-10-02T08:56:10.094" v="504"/>
        <pc:sldMkLst>
          <pc:docMk/>
          <pc:sldMk cId="2127329475" sldId="1444"/>
        </pc:sldMkLst>
        <pc:spChg chg="del">
          <ac:chgData name="Karin van den Berkmortel" userId="c615b025-eb6d-48d0-a76c-d2a6592fe37c" providerId="ADAL" clId="{1FCA3E6F-C7B6-41CB-8C7C-6CC59E24ABDA}" dt="2024-10-02T08:54:44.903" v="503" actId="700"/>
          <ac:spMkLst>
            <pc:docMk/>
            <pc:sldMk cId="2127329475" sldId="1444"/>
            <ac:spMk id="2" creationId="{F3594C6B-F31D-95BA-A8CF-6AB487EDB4D0}"/>
          </ac:spMkLst>
        </pc:spChg>
        <pc:spChg chg="del">
          <ac:chgData name="Karin van den Berkmortel" userId="c615b025-eb6d-48d0-a76c-d2a6592fe37c" providerId="ADAL" clId="{1FCA3E6F-C7B6-41CB-8C7C-6CC59E24ABDA}" dt="2024-10-02T08:54:44.903" v="503" actId="700"/>
          <ac:spMkLst>
            <pc:docMk/>
            <pc:sldMk cId="2127329475" sldId="1444"/>
            <ac:spMk id="3" creationId="{5D4F6CD0-BD28-92A3-5E4A-0854A1BC91BB}"/>
          </ac:spMkLst>
        </pc:spChg>
        <pc:picChg chg="add mod">
          <ac:chgData name="Karin van den Berkmortel" userId="c615b025-eb6d-48d0-a76c-d2a6592fe37c" providerId="ADAL" clId="{1FCA3E6F-C7B6-41CB-8C7C-6CC59E24ABDA}" dt="2024-10-02T08:56:10.094" v="504"/>
          <ac:picMkLst>
            <pc:docMk/>
            <pc:sldMk cId="2127329475" sldId="1444"/>
            <ac:picMk id="4" creationId="{D0838494-03A1-BDBE-98DE-BBCBEE395B57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B98CB-AA22-4B23-98D9-20F02FAF56E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FB170EB-87F0-4B4E-8A1E-34008D0994AC}">
      <dgm:prSet/>
      <dgm:spPr/>
      <dgm:t>
        <a:bodyPr/>
        <a:lstStyle/>
        <a:p>
          <a:pPr>
            <a:defRPr cap="all"/>
          </a:pPr>
          <a:r>
            <a:rPr lang="nl-NL"/>
            <a:t>Bevorderen van geletterdheid en leesplezier</a:t>
          </a:r>
          <a:endParaRPr lang="en-US"/>
        </a:p>
      </dgm:t>
    </dgm:pt>
    <dgm:pt modelId="{3370D739-032B-4257-A75C-BFAFBB08B252}" type="parTrans" cxnId="{9D018C96-89A6-4FC8-B604-9891708B5106}">
      <dgm:prSet/>
      <dgm:spPr/>
      <dgm:t>
        <a:bodyPr/>
        <a:lstStyle/>
        <a:p>
          <a:endParaRPr lang="en-US"/>
        </a:p>
      </dgm:t>
    </dgm:pt>
    <dgm:pt modelId="{CC4FCFD3-EFC2-40F6-A1CA-24D5520E82F8}" type="sibTrans" cxnId="{9D018C96-89A6-4FC8-B604-9891708B5106}">
      <dgm:prSet/>
      <dgm:spPr/>
      <dgm:t>
        <a:bodyPr/>
        <a:lstStyle/>
        <a:p>
          <a:endParaRPr lang="en-US"/>
        </a:p>
      </dgm:t>
    </dgm:pt>
    <dgm:pt modelId="{8067A07A-F65E-44FA-BD18-48DCD9CB675C}">
      <dgm:prSet/>
      <dgm:spPr/>
      <dgm:t>
        <a:bodyPr/>
        <a:lstStyle/>
        <a:p>
          <a:pPr>
            <a:defRPr cap="all"/>
          </a:pPr>
          <a:r>
            <a:rPr lang="nl-NL" dirty="0"/>
            <a:t>Digitale inclusie en digitaal burgerschap</a:t>
          </a:r>
        </a:p>
        <a:p>
          <a:pPr>
            <a:defRPr cap="all"/>
          </a:pPr>
          <a:r>
            <a:rPr lang="nl-NL" dirty="0">
              <a:highlight>
                <a:srgbClr val="FFFF00"/>
              </a:highlight>
            </a:rPr>
            <a:t>(Of misschien </a:t>
          </a:r>
          <a:r>
            <a:rPr lang="nl-NL" dirty="0" err="1">
              <a:highlight>
                <a:srgbClr val="FFFF00"/>
              </a:highlight>
            </a:rPr>
            <a:t>weL</a:t>
          </a:r>
          <a:r>
            <a:rPr lang="nl-NL" dirty="0">
              <a:highlight>
                <a:srgbClr val="FFFF00"/>
              </a:highlight>
            </a:rPr>
            <a:t>: AI geletterdheid en digitale bewustwording &amp; wijsheid)</a:t>
          </a:r>
          <a:endParaRPr lang="en-US" dirty="0">
            <a:highlight>
              <a:srgbClr val="FFFF00"/>
            </a:highlight>
          </a:endParaRPr>
        </a:p>
      </dgm:t>
    </dgm:pt>
    <dgm:pt modelId="{855305BF-036B-40F1-9AC1-98DFA774179B}" type="parTrans" cxnId="{4D97E074-8061-4C39-B859-6F86295D15A2}">
      <dgm:prSet/>
      <dgm:spPr/>
      <dgm:t>
        <a:bodyPr/>
        <a:lstStyle/>
        <a:p>
          <a:endParaRPr lang="en-US"/>
        </a:p>
      </dgm:t>
    </dgm:pt>
    <dgm:pt modelId="{FBBA8FC6-A206-4570-868B-9BECA2B89E9C}" type="sibTrans" cxnId="{4D97E074-8061-4C39-B859-6F86295D15A2}">
      <dgm:prSet/>
      <dgm:spPr/>
      <dgm:t>
        <a:bodyPr/>
        <a:lstStyle/>
        <a:p>
          <a:endParaRPr lang="en-US"/>
        </a:p>
      </dgm:t>
    </dgm:pt>
    <dgm:pt modelId="{0D90B448-CE99-428D-BABF-7DDE3E0CBFEC}">
      <dgm:prSet/>
      <dgm:spPr/>
      <dgm:t>
        <a:bodyPr/>
        <a:lstStyle/>
        <a:p>
          <a:pPr>
            <a:defRPr cap="all"/>
          </a:pPr>
          <a:r>
            <a:rPr lang="nl-NL"/>
            <a:t>Ontwikkelen van basisvaardigheden en blijvende inzetbaarheid</a:t>
          </a:r>
          <a:endParaRPr lang="en-US"/>
        </a:p>
      </dgm:t>
    </dgm:pt>
    <dgm:pt modelId="{C55D8335-F479-4448-A8F3-30D585B94FFB}" type="parTrans" cxnId="{01FCDB79-CF35-4F6A-A081-1501AC9C83FB}">
      <dgm:prSet/>
      <dgm:spPr/>
      <dgm:t>
        <a:bodyPr/>
        <a:lstStyle/>
        <a:p>
          <a:endParaRPr lang="en-US"/>
        </a:p>
      </dgm:t>
    </dgm:pt>
    <dgm:pt modelId="{B8F58F66-DF43-45D6-8516-F28321A7BDAE}" type="sibTrans" cxnId="{01FCDB79-CF35-4F6A-A081-1501AC9C83FB}">
      <dgm:prSet/>
      <dgm:spPr/>
      <dgm:t>
        <a:bodyPr/>
        <a:lstStyle/>
        <a:p>
          <a:endParaRPr lang="en-US"/>
        </a:p>
      </dgm:t>
    </dgm:pt>
    <dgm:pt modelId="{388BF0A6-27A5-47FE-8582-6F5449CD4C99}" type="pres">
      <dgm:prSet presAssocID="{BA3B98CB-AA22-4B23-98D9-20F02FAF56E2}" presName="root" presStyleCnt="0">
        <dgm:presLayoutVars>
          <dgm:dir/>
          <dgm:resizeHandles val="exact"/>
        </dgm:presLayoutVars>
      </dgm:prSet>
      <dgm:spPr/>
    </dgm:pt>
    <dgm:pt modelId="{328BD65F-39A8-4F78-A66B-89F9A4C3FD48}" type="pres">
      <dgm:prSet presAssocID="{4FB170EB-87F0-4B4E-8A1E-34008D0994AC}" presName="compNode" presStyleCnt="0"/>
      <dgm:spPr/>
    </dgm:pt>
    <dgm:pt modelId="{690CC5C1-ECD5-495D-BC26-BC6BA17EF213}" type="pres">
      <dgm:prSet presAssocID="{4FB170EB-87F0-4B4E-8A1E-34008D0994AC}" presName="iconBgRect" presStyleLbl="bgShp" presStyleIdx="0" presStyleCnt="3"/>
      <dgm:spPr/>
    </dgm:pt>
    <dgm:pt modelId="{9CA09AC0-B007-4326-BDEB-48E6EA231611}" type="pres">
      <dgm:prSet presAssocID="{4FB170EB-87F0-4B4E-8A1E-34008D0994A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eken"/>
        </a:ext>
      </dgm:extLst>
    </dgm:pt>
    <dgm:pt modelId="{D9090D10-6CFC-4EF3-A8DB-24E463CD2D63}" type="pres">
      <dgm:prSet presAssocID="{4FB170EB-87F0-4B4E-8A1E-34008D0994AC}" presName="spaceRect" presStyleCnt="0"/>
      <dgm:spPr/>
    </dgm:pt>
    <dgm:pt modelId="{EF148C3B-5A99-4D95-A702-0ABC7EC383B6}" type="pres">
      <dgm:prSet presAssocID="{4FB170EB-87F0-4B4E-8A1E-34008D0994AC}" presName="textRect" presStyleLbl="revTx" presStyleIdx="0" presStyleCnt="3">
        <dgm:presLayoutVars>
          <dgm:chMax val="1"/>
          <dgm:chPref val="1"/>
        </dgm:presLayoutVars>
      </dgm:prSet>
      <dgm:spPr/>
    </dgm:pt>
    <dgm:pt modelId="{712C0835-D1E6-4B72-83B6-45E28C8AEDB9}" type="pres">
      <dgm:prSet presAssocID="{CC4FCFD3-EFC2-40F6-A1CA-24D5520E82F8}" presName="sibTrans" presStyleCnt="0"/>
      <dgm:spPr/>
    </dgm:pt>
    <dgm:pt modelId="{B4265314-C3E2-4483-915D-BA87DFDBA437}" type="pres">
      <dgm:prSet presAssocID="{8067A07A-F65E-44FA-BD18-48DCD9CB675C}" presName="compNode" presStyleCnt="0"/>
      <dgm:spPr/>
    </dgm:pt>
    <dgm:pt modelId="{53B091C5-312F-4746-BD32-FB37C61387FF}" type="pres">
      <dgm:prSet presAssocID="{8067A07A-F65E-44FA-BD18-48DCD9CB675C}" presName="iconBgRect" presStyleLbl="bgShp" presStyleIdx="1" presStyleCnt="3"/>
      <dgm:spPr/>
    </dgm:pt>
    <dgm:pt modelId="{0A3A7BF6-D8E2-49D2-BC1B-CDEC7C0C7690}" type="pres">
      <dgm:prSet presAssocID="{8067A07A-F65E-44FA-BD18-48DCD9CB675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310CEFA3-EC83-4768-9FC6-026D85D69CA6}" type="pres">
      <dgm:prSet presAssocID="{8067A07A-F65E-44FA-BD18-48DCD9CB675C}" presName="spaceRect" presStyleCnt="0"/>
      <dgm:spPr/>
    </dgm:pt>
    <dgm:pt modelId="{64BC7484-7430-443C-92AC-09D88C2EEE97}" type="pres">
      <dgm:prSet presAssocID="{8067A07A-F65E-44FA-BD18-48DCD9CB675C}" presName="textRect" presStyleLbl="revTx" presStyleIdx="1" presStyleCnt="3">
        <dgm:presLayoutVars>
          <dgm:chMax val="1"/>
          <dgm:chPref val="1"/>
        </dgm:presLayoutVars>
      </dgm:prSet>
      <dgm:spPr/>
    </dgm:pt>
    <dgm:pt modelId="{4629F7D5-639F-486F-B532-A58D69D26E58}" type="pres">
      <dgm:prSet presAssocID="{FBBA8FC6-A206-4570-868B-9BECA2B89E9C}" presName="sibTrans" presStyleCnt="0"/>
      <dgm:spPr/>
    </dgm:pt>
    <dgm:pt modelId="{D1758F4A-98F1-4CAF-A2D6-02085DE47A8E}" type="pres">
      <dgm:prSet presAssocID="{0D90B448-CE99-428D-BABF-7DDE3E0CBFEC}" presName="compNode" presStyleCnt="0"/>
      <dgm:spPr/>
    </dgm:pt>
    <dgm:pt modelId="{A144484F-919A-4B76-A15F-5AF8AC7C4548}" type="pres">
      <dgm:prSet presAssocID="{0D90B448-CE99-428D-BABF-7DDE3E0CBFEC}" presName="iconBgRect" presStyleLbl="bgShp" presStyleIdx="2" presStyleCnt="3"/>
      <dgm:spPr/>
    </dgm:pt>
    <dgm:pt modelId="{EEC32AA8-929D-45F7-8CDF-33A4E06F29C7}" type="pres">
      <dgm:prSet presAssocID="{0D90B448-CE99-428D-BABF-7DDE3E0CBFE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ep"/>
        </a:ext>
      </dgm:extLst>
    </dgm:pt>
    <dgm:pt modelId="{62A8952D-97CB-4290-A50B-51215E622FDD}" type="pres">
      <dgm:prSet presAssocID="{0D90B448-CE99-428D-BABF-7DDE3E0CBFEC}" presName="spaceRect" presStyleCnt="0"/>
      <dgm:spPr/>
    </dgm:pt>
    <dgm:pt modelId="{D6E47819-E266-4425-8408-2965CBBE74B2}" type="pres">
      <dgm:prSet presAssocID="{0D90B448-CE99-428D-BABF-7DDE3E0CBFE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2B6E80A-261A-459D-97D6-2A4966158B74}" type="presOf" srcId="{BA3B98CB-AA22-4B23-98D9-20F02FAF56E2}" destId="{388BF0A6-27A5-47FE-8582-6F5449CD4C99}" srcOrd="0" destOrd="0" presId="urn:microsoft.com/office/officeart/2018/5/layout/IconCircleLabelList"/>
    <dgm:cxn modelId="{4D97E074-8061-4C39-B859-6F86295D15A2}" srcId="{BA3B98CB-AA22-4B23-98D9-20F02FAF56E2}" destId="{8067A07A-F65E-44FA-BD18-48DCD9CB675C}" srcOrd="1" destOrd="0" parTransId="{855305BF-036B-40F1-9AC1-98DFA774179B}" sibTransId="{FBBA8FC6-A206-4570-868B-9BECA2B89E9C}"/>
    <dgm:cxn modelId="{051A4D57-43E1-4D09-BB33-104AC4C62E09}" type="presOf" srcId="{4FB170EB-87F0-4B4E-8A1E-34008D0994AC}" destId="{EF148C3B-5A99-4D95-A702-0ABC7EC383B6}" srcOrd="0" destOrd="0" presId="urn:microsoft.com/office/officeart/2018/5/layout/IconCircleLabelList"/>
    <dgm:cxn modelId="{01FCDB79-CF35-4F6A-A081-1501AC9C83FB}" srcId="{BA3B98CB-AA22-4B23-98D9-20F02FAF56E2}" destId="{0D90B448-CE99-428D-BABF-7DDE3E0CBFEC}" srcOrd="2" destOrd="0" parTransId="{C55D8335-F479-4448-A8F3-30D585B94FFB}" sibTransId="{B8F58F66-DF43-45D6-8516-F28321A7BDAE}"/>
    <dgm:cxn modelId="{9D018C96-89A6-4FC8-B604-9891708B5106}" srcId="{BA3B98CB-AA22-4B23-98D9-20F02FAF56E2}" destId="{4FB170EB-87F0-4B4E-8A1E-34008D0994AC}" srcOrd="0" destOrd="0" parTransId="{3370D739-032B-4257-A75C-BFAFBB08B252}" sibTransId="{CC4FCFD3-EFC2-40F6-A1CA-24D5520E82F8}"/>
    <dgm:cxn modelId="{20177D9C-2032-48DF-AFDD-9AB88B27BA26}" type="presOf" srcId="{8067A07A-F65E-44FA-BD18-48DCD9CB675C}" destId="{64BC7484-7430-443C-92AC-09D88C2EEE97}" srcOrd="0" destOrd="0" presId="urn:microsoft.com/office/officeart/2018/5/layout/IconCircleLabelList"/>
    <dgm:cxn modelId="{F9BF25B9-88CE-47DF-AA60-C7339A13D868}" type="presOf" srcId="{0D90B448-CE99-428D-BABF-7DDE3E0CBFEC}" destId="{D6E47819-E266-4425-8408-2965CBBE74B2}" srcOrd="0" destOrd="0" presId="urn:microsoft.com/office/officeart/2018/5/layout/IconCircleLabelList"/>
    <dgm:cxn modelId="{8CA7DE71-C77D-4114-8834-7D3D6E612C17}" type="presParOf" srcId="{388BF0A6-27A5-47FE-8582-6F5449CD4C99}" destId="{328BD65F-39A8-4F78-A66B-89F9A4C3FD48}" srcOrd="0" destOrd="0" presId="urn:microsoft.com/office/officeart/2018/5/layout/IconCircleLabelList"/>
    <dgm:cxn modelId="{03C60D6F-D6FD-4C4C-AC64-855D68112865}" type="presParOf" srcId="{328BD65F-39A8-4F78-A66B-89F9A4C3FD48}" destId="{690CC5C1-ECD5-495D-BC26-BC6BA17EF213}" srcOrd="0" destOrd="0" presId="urn:microsoft.com/office/officeart/2018/5/layout/IconCircleLabelList"/>
    <dgm:cxn modelId="{CDD37620-798B-4BB0-A629-0E5247AEC318}" type="presParOf" srcId="{328BD65F-39A8-4F78-A66B-89F9A4C3FD48}" destId="{9CA09AC0-B007-4326-BDEB-48E6EA231611}" srcOrd="1" destOrd="0" presId="urn:microsoft.com/office/officeart/2018/5/layout/IconCircleLabelList"/>
    <dgm:cxn modelId="{420AD7C9-B1DD-4A89-BE14-E92546056B5B}" type="presParOf" srcId="{328BD65F-39A8-4F78-A66B-89F9A4C3FD48}" destId="{D9090D10-6CFC-4EF3-A8DB-24E463CD2D63}" srcOrd="2" destOrd="0" presId="urn:microsoft.com/office/officeart/2018/5/layout/IconCircleLabelList"/>
    <dgm:cxn modelId="{4D54E32E-99D6-4DC7-98C7-62CB953E3E10}" type="presParOf" srcId="{328BD65F-39A8-4F78-A66B-89F9A4C3FD48}" destId="{EF148C3B-5A99-4D95-A702-0ABC7EC383B6}" srcOrd="3" destOrd="0" presId="urn:microsoft.com/office/officeart/2018/5/layout/IconCircleLabelList"/>
    <dgm:cxn modelId="{0388E72E-9A37-4DDA-9D4D-E6DBF45B86E1}" type="presParOf" srcId="{388BF0A6-27A5-47FE-8582-6F5449CD4C99}" destId="{712C0835-D1E6-4B72-83B6-45E28C8AEDB9}" srcOrd="1" destOrd="0" presId="urn:microsoft.com/office/officeart/2018/5/layout/IconCircleLabelList"/>
    <dgm:cxn modelId="{F3EEBE45-CB94-4D15-AF12-D300D5081C82}" type="presParOf" srcId="{388BF0A6-27A5-47FE-8582-6F5449CD4C99}" destId="{B4265314-C3E2-4483-915D-BA87DFDBA437}" srcOrd="2" destOrd="0" presId="urn:microsoft.com/office/officeart/2018/5/layout/IconCircleLabelList"/>
    <dgm:cxn modelId="{D0C06628-7690-4A83-8987-5A46B5BB2A87}" type="presParOf" srcId="{B4265314-C3E2-4483-915D-BA87DFDBA437}" destId="{53B091C5-312F-4746-BD32-FB37C61387FF}" srcOrd="0" destOrd="0" presId="urn:microsoft.com/office/officeart/2018/5/layout/IconCircleLabelList"/>
    <dgm:cxn modelId="{616CC0FE-B6B3-46A2-9B42-8509D9DF8A2D}" type="presParOf" srcId="{B4265314-C3E2-4483-915D-BA87DFDBA437}" destId="{0A3A7BF6-D8E2-49D2-BC1B-CDEC7C0C7690}" srcOrd="1" destOrd="0" presId="urn:microsoft.com/office/officeart/2018/5/layout/IconCircleLabelList"/>
    <dgm:cxn modelId="{4ECE9949-4245-484C-9636-9CAC51543595}" type="presParOf" srcId="{B4265314-C3E2-4483-915D-BA87DFDBA437}" destId="{310CEFA3-EC83-4768-9FC6-026D85D69CA6}" srcOrd="2" destOrd="0" presId="urn:microsoft.com/office/officeart/2018/5/layout/IconCircleLabelList"/>
    <dgm:cxn modelId="{AC88F53A-2A6F-42BE-B8E2-3BA1A95A76C3}" type="presParOf" srcId="{B4265314-C3E2-4483-915D-BA87DFDBA437}" destId="{64BC7484-7430-443C-92AC-09D88C2EEE97}" srcOrd="3" destOrd="0" presId="urn:microsoft.com/office/officeart/2018/5/layout/IconCircleLabelList"/>
    <dgm:cxn modelId="{141E0BD4-9507-48BF-B6D1-E0D70ECE9A23}" type="presParOf" srcId="{388BF0A6-27A5-47FE-8582-6F5449CD4C99}" destId="{4629F7D5-639F-486F-B532-A58D69D26E58}" srcOrd="3" destOrd="0" presId="urn:microsoft.com/office/officeart/2018/5/layout/IconCircleLabelList"/>
    <dgm:cxn modelId="{5E5B8509-4D70-4101-8F7F-18208E89351F}" type="presParOf" srcId="{388BF0A6-27A5-47FE-8582-6F5449CD4C99}" destId="{D1758F4A-98F1-4CAF-A2D6-02085DE47A8E}" srcOrd="4" destOrd="0" presId="urn:microsoft.com/office/officeart/2018/5/layout/IconCircleLabelList"/>
    <dgm:cxn modelId="{14BC0C20-35AB-482F-B804-A550AD2422D5}" type="presParOf" srcId="{D1758F4A-98F1-4CAF-A2D6-02085DE47A8E}" destId="{A144484F-919A-4B76-A15F-5AF8AC7C4548}" srcOrd="0" destOrd="0" presId="urn:microsoft.com/office/officeart/2018/5/layout/IconCircleLabelList"/>
    <dgm:cxn modelId="{FCB48FB0-77C7-4361-912A-54AD0EAF50D3}" type="presParOf" srcId="{D1758F4A-98F1-4CAF-A2D6-02085DE47A8E}" destId="{EEC32AA8-929D-45F7-8CDF-33A4E06F29C7}" srcOrd="1" destOrd="0" presId="urn:microsoft.com/office/officeart/2018/5/layout/IconCircleLabelList"/>
    <dgm:cxn modelId="{EEAA2BC6-30D2-44D4-8A24-810E0475F067}" type="presParOf" srcId="{D1758F4A-98F1-4CAF-A2D6-02085DE47A8E}" destId="{62A8952D-97CB-4290-A50B-51215E622FDD}" srcOrd="2" destOrd="0" presId="urn:microsoft.com/office/officeart/2018/5/layout/IconCircleLabelList"/>
    <dgm:cxn modelId="{22F0E714-BE78-4DFD-9502-C5E9A0B6ABC1}" type="presParOf" srcId="{D1758F4A-98F1-4CAF-A2D6-02085DE47A8E}" destId="{D6E47819-E266-4425-8408-2965CBBE74B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CC5C1-ECD5-495D-BC26-BC6BA17EF213}">
      <dsp:nvSpPr>
        <dsp:cNvPr id="0" name=""/>
        <dsp:cNvSpPr/>
      </dsp:nvSpPr>
      <dsp:spPr>
        <a:xfrm>
          <a:off x="679050" y="376937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09AC0-B007-4326-BDEB-48E6EA231611}">
      <dsp:nvSpPr>
        <dsp:cNvPr id="0" name=""/>
        <dsp:cNvSpPr/>
      </dsp:nvSpPr>
      <dsp:spPr>
        <a:xfrm>
          <a:off x="1081237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48C3B-5A99-4D95-A702-0ABC7EC383B6}">
      <dsp:nvSpPr>
        <dsp:cNvPr id="0" name=""/>
        <dsp:cNvSpPr/>
      </dsp:nvSpPr>
      <dsp:spPr>
        <a:xfrm>
          <a:off x="75768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200" kern="1200"/>
            <a:t>Bevorderen van geletterdheid en leesplezier</a:t>
          </a:r>
          <a:endParaRPr lang="en-US" sz="1200" kern="1200"/>
        </a:p>
      </dsp:txBody>
      <dsp:txXfrm>
        <a:off x="75768" y="2851938"/>
        <a:ext cx="3093750" cy="720000"/>
      </dsp:txXfrm>
    </dsp:sp>
    <dsp:sp modelId="{53B091C5-312F-4746-BD32-FB37C61387FF}">
      <dsp:nvSpPr>
        <dsp:cNvPr id="0" name=""/>
        <dsp:cNvSpPr/>
      </dsp:nvSpPr>
      <dsp:spPr>
        <a:xfrm>
          <a:off x="4314206" y="376937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A7BF6-D8E2-49D2-BC1B-CDEC7C0C7690}">
      <dsp:nvSpPr>
        <dsp:cNvPr id="0" name=""/>
        <dsp:cNvSpPr/>
      </dsp:nvSpPr>
      <dsp:spPr>
        <a:xfrm>
          <a:off x="4716393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C7484-7430-443C-92AC-09D88C2EEE97}">
      <dsp:nvSpPr>
        <dsp:cNvPr id="0" name=""/>
        <dsp:cNvSpPr/>
      </dsp:nvSpPr>
      <dsp:spPr>
        <a:xfrm>
          <a:off x="3710925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200" kern="1200" dirty="0"/>
            <a:t>Digitale inclusie en digitaal burgerschap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200" kern="1200" dirty="0">
              <a:highlight>
                <a:srgbClr val="FFFF00"/>
              </a:highlight>
            </a:rPr>
            <a:t>(Of misschien </a:t>
          </a:r>
          <a:r>
            <a:rPr lang="nl-NL" sz="1200" kern="1200" dirty="0" err="1">
              <a:highlight>
                <a:srgbClr val="FFFF00"/>
              </a:highlight>
            </a:rPr>
            <a:t>weL</a:t>
          </a:r>
          <a:r>
            <a:rPr lang="nl-NL" sz="1200" kern="1200" dirty="0">
              <a:highlight>
                <a:srgbClr val="FFFF00"/>
              </a:highlight>
            </a:rPr>
            <a:t>: AI geletterdheid en digitale bewustwording &amp; wijsheid)</a:t>
          </a:r>
          <a:endParaRPr lang="en-US" sz="1200" kern="1200" dirty="0">
            <a:highlight>
              <a:srgbClr val="FFFF00"/>
            </a:highlight>
          </a:endParaRPr>
        </a:p>
      </dsp:txBody>
      <dsp:txXfrm>
        <a:off x="3710925" y="2851938"/>
        <a:ext cx="3093750" cy="720000"/>
      </dsp:txXfrm>
    </dsp:sp>
    <dsp:sp modelId="{A144484F-919A-4B76-A15F-5AF8AC7C4548}">
      <dsp:nvSpPr>
        <dsp:cNvPr id="0" name=""/>
        <dsp:cNvSpPr/>
      </dsp:nvSpPr>
      <dsp:spPr>
        <a:xfrm>
          <a:off x="7949362" y="376937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32AA8-929D-45F7-8CDF-33A4E06F29C7}">
      <dsp:nvSpPr>
        <dsp:cNvPr id="0" name=""/>
        <dsp:cNvSpPr/>
      </dsp:nvSpPr>
      <dsp:spPr>
        <a:xfrm>
          <a:off x="8351550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47819-E266-4425-8408-2965CBBE74B2}">
      <dsp:nvSpPr>
        <dsp:cNvPr id="0" name=""/>
        <dsp:cNvSpPr/>
      </dsp:nvSpPr>
      <dsp:spPr>
        <a:xfrm>
          <a:off x="7346081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200" kern="1200"/>
            <a:t>Ontwikkelen van basisvaardigheden en blijvende inzetbaarheid</a:t>
          </a:r>
          <a:endParaRPr lang="en-US" sz="1200" kern="1200"/>
        </a:p>
      </dsp:txBody>
      <dsp:txXfrm>
        <a:off x="7346081" y="2851938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35870-29FD-4424-8222-8D691F962ACC}" type="datetimeFigureOut">
              <a:rPr lang="nl-NL" smtClean="0"/>
              <a:t>2-10-2024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A0C3B-52A2-4B8D-8730-F49CF5FECE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26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940EE-F8B7-C1B4-E6F3-75798BE96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5F9496-0020-A62E-C5BA-253864E2F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FFEBE5-FC82-35A3-EAC2-E1F97FA76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F763-5EB6-44D9-B290-C8AFA83B02A6}" type="datetimeFigureOut">
              <a:rPr lang="nl-NL" smtClean="0"/>
              <a:t>2-10-2024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490F24-10DB-DE0E-4939-B7BF5D4A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D42FF0-D138-C1DC-B2E2-48CE387BC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A6BB-CD5E-4343-B7A3-AC739C7299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11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025901-2480-B9E6-A93D-38BC901F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152A7D8-D94D-E4F0-35D7-2CA25C6CB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F34E0E-2D4B-F05C-47F0-E0216481E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F763-5EB6-44D9-B290-C8AFA83B02A6}" type="datetimeFigureOut">
              <a:rPr lang="nl-NL" smtClean="0"/>
              <a:t>2-10-2024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1DF705-45B9-9738-7AB7-796E717E4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1D36D1-CD7A-86DA-566D-9615DF251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A6BB-CD5E-4343-B7A3-AC739C7299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4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B254B19-BA50-C95A-3772-B452AD68C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576F2F7-47A0-2AD6-7BE6-79C18D236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5AC4AE-34CF-7D13-5F9D-E4E7D7FA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F763-5EB6-44D9-B290-C8AFA83B02A6}" type="datetimeFigureOut">
              <a:rPr lang="nl-NL" smtClean="0"/>
              <a:t>2-10-2024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8FFD26-A85B-708C-9C31-87313B10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52A32E-91DF-30D1-BF7B-250523DC3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A6BB-CD5E-4343-B7A3-AC739C7299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5293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02.10.2024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687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02.10.2024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88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02.10.2024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974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02.10.2024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121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02.10.2024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9857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02.10.2024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721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02.10.2024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379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02.10.2024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58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DAA86-DC38-0912-D393-28662998B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63761B-AD6E-6118-22BE-720C5FB43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26CCED-87FA-1D3F-996E-83D7F52C6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F763-5EB6-44D9-B290-C8AFA83B02A6}" type="datetimeFigureOut">
              <a:rPr lang="nl-NL" smtClean="0"/>
              <a:t>2-10-2024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9E81A2-79F1-D0C7-43ED-7828FE3A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7F7DBD-505D-2B61-0133-64968962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A6BB-CD5E-4343-B7A3-AC739C7299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950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02.10.2024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96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02.10.2024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20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02.10.2024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07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EE389-223E-2918-ED29-043C22D6D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AAEF49-9D0B-1671-C74B-80D9F8665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0906E8-BC6F-C52D-3579-AF023B4B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F763-5EB6-44D9-B290-C8AFA83B02A6}" type="datetimeFigureOut">
              <a:rPr lang="nl-NL" smtClean="0"/>
              <a:t>2-10-2024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39966C-885B-31F5-19AB-347AB8FC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05D5D5-240C-B611-BCF2-3EF127C5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A6BB-CD5E-4343-B7A3-AC739C7299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40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E3A553-E775-159B-5290-1A291B49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70E560-BE5A-ECFD-A6CA-750E0A804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A51F073-D4A9-20CE-0606-6CFCEF8A1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33ADA6C-8FA8-73A5-B815-BAFFF56F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F763-5EB6-44D9-B290-C8AFA83B02A6}" type="datetimeFigureOut">
              <a:rPr lang="nl-NL" smtClean="0"/>
              <a:t>2-10-2024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557EBA-7204-3639-D286-5B5F99224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7757FC-97DF-ECE5-53E6-33F8AAD9E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A6BB-CD5E-4343-B7A3-AC739C7299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51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B634B-084D-B8BA-E77E-D26B57D3A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3AAE9E1-F7A3-5615-96F4-FC990FCEB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1AFA787-CA0C-C3AE-99F7-285F39243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84922BE-281A-DE7A-1E88-BD25E972B7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91439F-3E62-C64B-3F8A-3A4A75A60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C091E3E-4EE4-B2BC-6522-F0A2643E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F763-5EB6-44D9-B290-C8AFA83B02A6}" type="datetimeFigureOut">
              <a:rPr lang="nl-NL" smtClean="0"/>
              <a:t>2-10-2024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CDB9633-7E4E-41D0-C852-D359FA6C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BD08553-B243-2533-6FD8-A08AB4B4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A6BB-CD5E-4343-B7A3-AC739C7299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06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0D5B2-62C5-E423-B3AB-D7300A8F0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57D2AD6-A498-32D8-90A7-7573D354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F763-5EB6-44D9-B290-C8AFA83B02A6}" type="datetimeFigureOut">
              <a:rPr lang="nl-NL" smtClean="0"/>
              <a:t>2-10-2024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575F60E-264B-62DD-A567-EC7B67E9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B8EE81-BA68-6D60-CA19-8B4C732A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A6BB-CD5E-4343-B7A3-AC739C7299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41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1768272-69E5-6074-D5A7-EBFC4BAB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F763-5EB6-44D9-B290-C8AFA83B02A6}" type="datetimeFigureOut">
              <a:rPr lang="nl-NL" smtClean="0"/>
              <a:t>2-10-2024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D02348D-6616-6A8F-1B3C-C565F838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913384-47FA-3735-54FD-FB8851DF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A6BB-CD5E-4343-B7A3-AC739C7299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00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C42C8-7FD1-8438-44DA-2AE4AA377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6F2018-DD4A-E3DC-C88D-A8F4EB817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CC8E6E-9D64-0E17-03BF-528748197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D3F87A-BC93-CDCE-34E5-2AB01031C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F763-5EB6-44D9-B290-C8AFA83B02A6}" type="datetimeFigureOut">
              <a:rPr lang="nl-NL" smtClean="0"/>
              <a:t>2-10-2024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9767E2-C646-461B-0A4A-4EBE15F4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459E64-D502-9D7A-4BAA-57A1CED3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A6BB-CD5E-4343-B7A3-AC739C7299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70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75B94-29ED-8C90-4BC3-D5C0074B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51122F9-DB39-594B-B2E7-C39D98028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810BB5-FE57-391E-828F-4A1119B19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B53007-3A84-678D-5E3E-5E2A9B2E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F763-5EB6-44D9-B290-C8AFA83B02A6}" type="datetimeFigureOut">
              <a:rPr lang="nl-NL" smtClean="0"/>
              <a:t>2-10-2024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4793F1-CD26-2593-2149-5C5780C8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88C9E5-2FEF-A939-5EED-13BC8645E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A6BB-CD5E-4343-B7A3-AC739C7299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55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7BC32E0-7438-1A5F-0986-769A84824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120B69-A05C-AF1C-A641-FC9010E9B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DBDF25-CCA5-16E7-52B3-7945DFC94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39F763-5EB6-44D9-B290-C8AFA83B02A6}" type="datetimeFigureOut">
              <a:rPr lang="nl-NL" smtClean="0"/>
              <a:t>2-10-2024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9D74F6-8B8D-CE86-7F3E-58154110E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E4FDFB-0C5F-CD0B-4E97-8B46444A3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1BA6BB-CD5E-4343-B7A3-AC739C7299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26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02.10.2024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96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biebvandetoekomst.nl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QaF0R9YfV4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56C310-431D-BF0B-C7B8-0B50637C6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623" y="517605"/>
            <a:ext cx="4489264" cy="3573516"/>
          </a:xfrm>
        </p:spPr>
        <p:txBody>
          <a:bodyPr>
            <a:normAutofit/>
          </a:bodyPr>
          <a:lstStyle/>
          <a:p>
            <a:pPr algn="l"/>
            <a:r>
              <a:rPr lang="nl-NL" sz="2800" dirty="0"/>
              <a:t>Bouwen aan de </a:t>
            </a:r>
            <a:br>
              <a:rPr lang="nl-NL" sz="2800" dirty="0"/>
            </a:br>
            <a:r>
              <a:rPr lang="nl-NL" sz="2800" dirty="0"/>
              <a:t>Bibliotheek van de Toekomst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2922C7-C997-9FDD-592D-24C6AC504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623" y="4631161"/>
            <a:ext cx="3881069" cy="1559327"/>
          </a:xfrm>
        </p:spPr>
        <p:txBody>
          <a:bodyPr>
            <a:normAutofit/>
          </a:bodyPr>
          <a:lstStyle/>
          <a:p>
            <a:pPr algn="l"/>
            <a:r>
              <a:rPr lang="nl-NL" sz="2200" dirty="0"/>
              <a:t>Innovatieproject </a:t>
            </a:r>
            <a:br>
              <a:rPr lang="nl-NL" sz="2200" dirty="0"/>
            </a:br>
            <a:r>
              <a:rPr lang="nl-NL" sz="2200" dirty="0"/>
              <a:t>van de samenwerkende Brainport Bibliotheken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kleding, Menselijk gezicht, vrouw, tekenfilm&#10;&#10;Automatisch gegenereerde beschrijving">
            <a:extLst>
              <a:ext uri="{FF2B5EF4-FFF2-40B4-BE49-F238E27FC236}">
                <a16:creationId xmlns:a16="http://schemas.microsoft.com/office/drawing/2014/main" id="{77A5C6CD-7059-05AE-7526-96639E9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87" y="-113035"/>
            <a:ext cx="7373113" cy="737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2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4E2B48B-F8AF-37A1-FCEE-508252971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b="1099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40" name="Rectangle 36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F4EEB72-56F6-FDC6-7027-D908BBC6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Test ‘m </a:t>
            </a:r>
            <a:r>
              <a:rPr lang="en-US" sz="5200" dirty="0" err="1"/>
              <a:t>zelf</a:t>
            </a:r>
            <a:endParaRPr lang="en-US" sz="5200" dirty="0"/>
          </a:p>
        </p:txBody>
      </p:sp>
      <p:pic>
        <p:nvPicPr>
          <p:cNvPr id="7" name="Afbeelding 6" descr="Afbeelding met schermopname, Graphics, ontwerp, patroon&#10;&#10;Automatisch gegenereerde beschrijving">
            <a:extLst>
              <a:ext uri="{FF2B5EF4-FFF2-40B4-BE49-F238E27FC236}">
                <a16:creationId xmlns:a16="http://schemas.microsoft.com/office/drawing/2014/main" id="{64B8238D-4468-36DB-FCF1-EC2941797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95" y="223935"/>
            <a:ext cx="2810264" cy="281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8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B86232-F870-1FAF-9046-005620729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200" dirty="0"/>
              <a:t>Boekbot als educatief middel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5CBAD5-52BB-5D8E-8754-68F8B6547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20000"/>
          </a:bodyPr>
          <a:lstStyle/>
          <a:p>
            <a:r>
              <a:rPr lang="nl-NL" sz="2200"/>
              <a:t>Leren over wat gebeurt er onder de motorkap van </a:t>
            </a:r>
            <a:r>
              <a:rPr lang="nl-NL" sz="2200" err="1"/>
              <a:t>Boekbot</a:t>
            </a:r>
            <a:endParaRPr lang="nl-NL" sz="2200"/>
          </a:p>
          <a:p>
            <a:pPr lvl="1"/>
            <a:r>
              <a:rPr lang="nl-NL" sz="2000"/>
              <a:t>Hoe werkt zo’n AI systeem het nu eigenlijk? </a:t>
            </a:r>
          </a:p>
          <a:p>
            <a:pPr lvl="1"/>
            <a:r>
              <a:rPr lang="nl-NL" sz="2000"/>
              <a:t>En wat kan nu wel en niet? </a:t>
            </a:r>
          </a:p>
          <a:p>
            <a:pPr lvl="1"/>
            <a:r>
              <a:rPr lang="nl-NL" sz="2000"/>
              <a:t>Wat zijn de risico’s? </a:t>
            </a:r>
          </a:p>
          <a:p>
            <a:r>
              <a:rPr lang="nl-NL" sz="2200"/>
              <a:t>Gesprek over privacy: wat mag </a:t>
            </a:r>
            <a:r>
              <a:rPr lang="nl-NL" sz="2200" err="1"/>
              <a:t>Boekbot</a:t>
            </a:r>
            <a:r>
              <a:rPr lang="nl-NL" sz="2200"/>
              <a:t> van jou weten</a:t>
            </a:r>
          </a:p>
          <a:p>
            <a:pPr lvl="1"/>
            <a:r>
              <a:rPr lang="nl-NL" sz="2000"/>
              <a:t>Welke data mag </a:t>
            </a:r>
            <a:r>
              <a:rPr lang="nl-NL" sz="2000" err="1"/>
              <a:t>Boekbot</a:t>
            </a:r>
            <a:r>
              <a:rPr lang="nl-NL" sz="2000"/>
              <a:t> aan jou vragen</a:t>
            </a:r>
          </a:p>
          <a:p>
            <a:pPr lvl="1"/>
            <a:r>
              <a:rPr lang="nl-NL" sz="2000"/>
              <a:t>Welke data van jou mag </a:t>
            </a:r>
            <a:r>
              <a:rPr lang="nl-NL" sz="2000" err="1"/>
              <a:t>Boekbot</a:t>
            </a:r>
            <a:r>
              <a:rPr lang="nl-NL" sz="2000"/>
              <a:t> opslaan</a:t>
            </a:r>
          </a:p>
          <a:p>
            <a:pPr lvl="1"/>
            <a:r>
              <a:rPr lang="nl-NL" sz="2000"/>
              <a:t>Welke data van jou mag de bibliotheek bekijken en gebruiken</a:t>
            </a:r>
          </a:p>
          <a:p>
            <a:r>
              <a:rPr lang="nl-NL" sz="2200"/>
              <a:t>Wat wil je dat </a:t>
            </a:r>
            <a:r>
              <a:rPr lang="nl-NL" sz="2200" err="1"/>
              <a:t>Boekbot</a:t>
            </a:r>
            <a:r>
              <a:rPr lang="nl-NL" sz="2200"/>
              <a:t> nog meer kan </a:t>
            </a:r>
          </a:p>
          <a:p>
            <a:pPr lvl="1"/>
            <a:r>
              <a:rPr lang="nl-NL" sz="2000"/>
              <a:t>Geeft </a:t>
            </a:r>
            <a:r>
              <a:rPr lang="nl-NL" sz="2000" err="1"/>
              <a:t>Boekbot</a:t>
            </a:r>
            <a:r>
              <a:rPr lang="nl-NL" sz="2000"/>
              <a:t> je een goed genoeg boekadvies? Hoe zou het beter kunnen? </a:t>
            </a:r>
          </a:p>
          <a:p>
            <a:pPr lvl="1"/>
            <a:r>
              <a:rPr lang="nl-NL" sz="2000"/>
              <a:t>Wat voor soort gesprek wil je nog meer kunnen voeren  met </a:t>
            </a:r>
            <a:r>
              <a:rPr lang="nl-NL" sz="2000" err="1"/>
              <a:t>Boekbot</a:t>
            </a:r>
            <a:r>
              <a:rPr lang="nl-NL" sz="2000"/>
              <a:t>? </a:t>
            </a:r>
          </a:p>
          <a:p>
            <a:pPr marL="0" indent="0" algn="ctr">
              <a:buNone/>
            </a:pPr>
            <a:endParaRPr lang="nl-NL" sz="2400" b="1"/>
          </a:p>
          <a:p>
            <a:pPr marL="0" indent="0" algn="ctr">
              <a:buNone/>
            </a:pPr>
            <a:r>
              <a:rPr lang="nl-NL" sz="2600" b="1">
                <a:solidFill>
                  <a:schemeClr val="accent2"/>
                </a:solidFill>
              </a:rPr>
              <a:t>Met </a:t>
            </a:r>
            <a:r>
              <a:rPr lang="nl-NL" sz="2600" b="1" err="1">
                <a:solidFill>
                  <a:schemeClr val="accent2"/>
                </a:solidFill>
              </a:rPr>
              <a:t>Boekbot</a:t>
            </a:r>
            <a:r>
              <a:rPr lang="nl-NL" sz="2600" b="1">
                <a:solidFill>
                  <a:schemeClr val="accent2"/>
                </a:solidFill>
              </a:rPr>
              <a:t> bezig zijn is ook een manier om met lezen en digitale bewustwording  bezig te zijn!</a:t>
            </a:r>
          </a:p>
        </p:txBody>
      </p:sp>
    </p:spTree>
    <p:extLst>
      <p:ext uri="{BB962C8B-B14F-4D97-AF65-F5344CB8AC3E}">
        <p14:creationId xmlns:p14="http://schemas.microsoft.com/office/powerpoint/2010/main" val="209341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00678-A381-37C9-6D7B-A4EFB1A7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4200" dirty="0"/>
              <a:t>Blijf op de hoogte!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6366238-AAB1-C917-F93D-815687E62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>
                <a:hlinkClick r:id="rId2"/>
              </a:rPr>
              <a:t>www.biebvandetoekomst.nl</a:t>
            </a:r>
            <a:endParaRPr lang="nl-NL" sz="2200" dirty="0"/>
          </a:p>
        </p:txBody>
      </p:sp>
      <p:pic>
        <p:nvPicPr>
          <p:cNvPr id="8" name="Afbeelding 7" descr="Afbeelding met kleding, schoeisel, overdekt, persoon&#10;&#10;Automatisch gegenereerde beschrijving">
            <a:extLst>
              <a:ext uri="{FF2B5EF4-FFF2-40B4-BE49-F238E27FC236}">
                <a16:creationId xmlns:a16="http://schemas.microsoft.com/office/drawing/2014/main" id="{845EDDA5-CFB0-288A-E8D3-3F2A3B7D1E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r="213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782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A27959C-D218-5343-7A5F-B3B722264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43"/>
          <a:stretch/>
        </p:blipFill>
        <p:spPr>
          <a:xfrm>
            <a:off x="20" y="17766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A685A495-D66E-CA37-EF93-0979F9E41B9F}"/>
              </a:ext>
            </a:extLst>
          </p:cNvPr>
          <p:cNvSpPr txBox="1"/>
          <p:nvPr/>
        </p:nvSpPr>
        <p:spPr>
          <a:xfrm>
            <a:off x="6730311" y="2592280"/>
            <a:ext cx="5452811" cy="4385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err="1"/>
              <a:t>Bouwen</a:t>
            </a:r>
            <a:r>
              <a:rPr lang="en-US" sz="2000" b="1"/>
              <a:t> </a:t>
            </a:r>
            <a:r>
              <a:rPr lang="en-US" sz="2000" b="1" err="1"/>
              <a:t>aan</a:t>
            </a:r>
            <a:r>
              <a:rPr lang="en-US" sz="2000" b="1"/>
              <a:t> de Bibliotheek van de </a:t>
            </a:r>
            <a:r>
              <a:rPr lang="en-US" sz="2000" b="1" err="1"/>
              <a:t>Toekomst</a:t>
            </a:r>
            <a:r>
              <a:rPr lang="en-US" sz="2000" b="1"/>
              <a:t> </a:t>
            </a:r>
            <a:r>
              <a:rPr lang="en-US" sz="2000"/>
              <a:t>is </a:t>
            </a:r>
            <a:r>
              <a:rPr lang="en-US" sz="2000" err="1"/>
              <a:t>een</a:t>
            </a:r>
            <a:r>
              <a:rPr lang="en-US" sz="2000"/>
              <a:t> </a:t>
            </a:r>
            <a:r>
              <a:rPr lang="en-US" sz="2000" err="1"/>
              <a:t>samenwerking</a:t>
            </a:r>
            <a:r>
              <a:rPr lang="en-US" sz="2000"/>
              <a:t> </a:t>
            </a:r>
            <a:r>
              <a:rPr lang="en-US" sz="2000" err="1"/>
              <a:t>tussen</a:t>
            </a:r>
            <a:r>
              <a:rPr lang="en-US" sz="2000"/>
              <a:t> 8 </a:t>
            </a:r>
            <a:r>
              <a:rPr lang="en-US" sz="2000" err="1"/>
              <a:t>bibliotheken</a:t>
            </a:r>
            <a:r>
              <a:rPr lang="en-US" sz="2000"/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Bibliotheek De Kempen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Bibliotheek De Lage </a:t>
            </a:r>
            <a:r>
              <a:rPr lang="en-US" sz="2000" err="1"/>
              <a:t>Beemden</a:t>
            </a: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Bibliotheek Dommeldal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De Bibliotheek Eindhoven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Bibliotheek Helmond-Peel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Bibliotheek </a:t>
            </a:r>
            <a:r>
              <a:rPr lang="en-US" sz="2000" err="1"/>
              <a:t>Veldhoven</a:t>
            </a: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Bibliocenter</a:t>
            </a: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Biblioplus</a:t>
            </a: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8635676-399F-FA23-8961-392D0F4B90EC}"/>
              </a:ext>
            </a:extLst>
          </p:cNvPr>
          <p:cNvSpPr txBox="1"/>
          <p:nvPr/>
        </p:nvSpPr>
        <p:spPr>
          <a:xfrm>
            <a:off x="120101" y="6116713"/>
            <a:ext cx="3666478" cy="5925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We </a:t>
            </a:r>
            <a:r>
              <a:rPr lang="en-US" err="1"/>
              <a:t>bedienen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gebied</a:t>
            </a:r>
            <a:r>
              <a:rPr lang="en-US"/>
              <a:t> met </a:t>
            </a:r>
            <a:r>
              <a:rPr lang="en-US" sz="1800"/>
              <a:t>1.050.870 </a:t>
            </a:r>
            <a:r>
              <a:rPr lang="en-US" sz="1800" err="1"/>
              <a:t>inwoners</a:t>
            </a:r>
            <a:r>
              <a:rPr lang="en-US" sz="1800"/>
              <a:t> </a:t>
            </a:r>
            <a:r>
              <a:rPr lang="en-US" sz="1800" i="1"/>
              <a:t>(</a:t>
            </a:r>
            <a:r>
              <a:rPr lang="en-US" sz="1800" i="1" err="1"/>
              <a:t>jan.</a:t>
            </a:r>
            <a:r>
              <a:rPr lang="en-US" sz="1800" i="1"/>
              <a:t> 2024)</a:t>
            </a:r>
          </a:p>
        </p:txBody>
      </p:sp>
    </p:spTree>
    <p:extLst>
      <p:ext uri="{BB962C8B-B14F-4D97-AF65-F5344CB8AC3E}">
        <p14:creationId xmlns:p14="http://schemas.microsoft.com/office/powerpoint/2010/main" val="243383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A1493-5A90-D8B0-6C6C-990FF57C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000" dirty="0"/>
              <a:t>De samenwerkende Brainport Bibliotheken maken zich sterk om relevant bij te dragen aan de landelijke doelstellingen: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14FC1FA-4B33-CE50-9A90-2A08833D8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00212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567EC09C-1BD9-B323-E4BA-D9085D5378A3}"/>
              </a:ext>
            </a:extLst>
          </p:cNvPr>
          <p:cNvSpPr txBox="1"/>
          <p:nvPr/>
        </p:nvSpPr>
        <p:spPr>
          <a:xfrm>
            <a:off x="628652" y="6176963"/>
            <a:ext cx="1124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/>
              <a:t>Van 4 miljoen leden naar 8 miljoen verbonden gebruikers</a:t>
            </a:r>
          </a:p>
        </p:txBody>
      </p:sp>
    </p:spTree>
    <p:extLst>
      <p:ext uri="{BB962C8B-B14F-4D97-AF65-F5344CB8AC3E}">
        <p14:creationId xmlns:p14="http://schemas.microsoft.com/office/powerpoint/2010/main" val="1821412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9DC5F4-8267-8116-5672-8F9E9B14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200"/>
              <a:t>We hebben speciale aandacht voor jongeren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6C30F4-CDC3-A117-2DF3-08C09BE86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200"/>
          </a:p>
          <a:p>
            <a:endParaRPr lang="nl-NL" sz="220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3F02033-1B37-A02E-E53A-DD864417C15B}"/>
              </a:ext>
            </a:extLst>
          </p:cNvPr>
          <p:cNvSpPr txBox="1">
            <a:spLocks/>
          </p:cNvSpPr>
          <p:nvPr/>
        </p:nvSpPr>
        <p:spPr>
          <a:xfrm>
            <a:off x="836676" y="1937125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“Vanaf je 12</a:t>
            </a:r>
            <a:r>
              <a:rPr kumimoji="0" lang="nl-NL" sz="3600" b="1" i="0" u="none" strike="noStrike" kern="1200" cap="none" spc="0" normalizeH="0" baseline="3000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willen we zo waardevol voor je zijn dat je ons meeneemt in je broekzak en je ons als partner niet meer los wilt laten”. 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E9713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B2C62BE-F081-2D4F-6477-5B315ED78EC7}"/>
              </a:ext>
            </a:extLst>
          </p:cNvPr>
          <p:cNvSpPr txBox="1"/>
          <p:nvPr/>
        </p:nvSpPr>
        <p:spPr>
          <a:xfrm>
            <a:off x="997712" y="3786937"/>
            <a:ext cx="10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In 2023 lag de focus op jongeren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we gingen met hen in gesprek over wat zij belangrijk vinden en ontwikkelden en testten samen met hen een aantal </a:t>
            </a: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minimal viable </a:t>
            </a:r>
            <a:r>
              <a:rPr kumimoji="0" lang="nl-NL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products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000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In 2024 ligt de focus op de implementatie in de praktijk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door met de 8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bibliotheke</a:t>
            </a:r>
            <a:r>
              <a:rPr lang="nl-NL" sz="2000" dirty="0">
                <a:solidFill>
                  <a:prstClr val="black"/>
                </a:solidFill>
                <a:latin typeface="Aptos" panose="02110004020202020204"/>
              </a:rPr>
              <a:t>n een gezamenlijk competentieteam van LMC’s te vormen die samen met jongeren en docenten in het VO gaan ontdekken wat het beste werkt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000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In 2025 ligt de focus op pilots in de praktijk en regionale opschaling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van de technologische en procesinnovaties</a:t>
            </a:r>
          </a:p>
        </p:txBody>
      </p:sp>
    </p:spTree>
    <p:extLst>
      <p:ext uri="{BB962C8B-B14F-4D97-AF65-F5344CB8AC3E}">
        <p14:creationId xmlns:p14="http://schemas.microsoft.com/office/powerpoint/2010/main" val="309520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A7B629-3FDE-833D-EA5F-018B970FD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940589" cy="1956841"/>
          </a:xfrm>
        </p:spPr>
        <p:txBody>
          <a:bodyPr anchor="b">
            <a:normAutofit/>
          </a:bodyPr>
          <a:lstStyle/>
          <a:p>
            <a:r>
              <a:rPr lang="nl-NL" sz="4200"/>
              <a:t>Jongeren aan het stuur van innovatie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3FE40A-42CD-C216-C15E-75E9A1F1F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Autofit/>
          </a:bodyPr>
          <a:lstStyle/>
          <a:p>
            <a:r>
              <a:rPr lang="nl-NL" sz="1800"/>
              <a:t>We gingen met jongeren in gesprek</a:t>
            </a:r>
          </a:p>
          <a:p>
            <a:r>
              <a:rPr lang="nl-NL" sz="1800"/>
              <a:t>Organiseerden doe- en denk sessies</a:t>
            </a:r>
          </a:p>
          <a:p>
            <a:r>
              <a:rPr lang="nl-NL" sz="1800"/>
              <a:t>Startten “</a:t>
            </a:r>
            <a:r>
              <a:rPr lang="nl-NL" sz="1800" err="1"/>
              <a:t>challenges</a:t>
            </a:r>
            <a:r>
              <a:rPr lang="nl-NL" sz="1800"/>
              <a:t>” op  waarbij jongeren zelf oplossingen bedachten en uitwerkten</a:t>
            </a:r>
          </a:p>
          <a:p>
            <a:r>
              <a:rPr lang="nl-NL" sz="1800"/>
              <a:t>Ontwikkelden samen met hen prototypes van producten en diensten</a:t>
            </a:r>
          </a:p>
          <a:p>
            <a:r>
              <a:rPr lang="nl-NL" sz="1800"/>
              <a:t>Testten de prototypes en brachten verbeteringen aan</a:t>
            </a:r>
          </a:p>
          <a:p>
            <a:r>
              <a:rPr lang="nl-NL" sz="1800"/>
              <a:t>Bouwden een pop-up bibliotheek in een bus waarmee we jongeren opzochten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DBD1E2B-E1FD-434B-3046-9257DE3E4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8" r="258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112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13654-D68C-4928-D17F-E3544BDF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4200"/>
              <a:t>Fysieke plek is net zo belangrijk als online plek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AD0960-787E-4B9F-02F6-70AD2674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900"/>
              <a:t>Jongeren wensen een plek om</a:t>
            </a:r>
          </a:p>
          <a:p>
            <a:r>
              <a:rPr lang="nl-NL" sz="1900"/>
              <a:t>Elkaar fysiek te ontmoeten, ontspannen samen te kunnen zijn</a:t>
            </a:r>
          </a:p>
          <a:p>
            <a:r>
              <a:rPr lang="nl-NL" sz="1900"/>
              <a:t>Te leren en te werken</a:t>
            </a:r>
          </a:p>
          <a:p>
            <a:r>
              <a:rPr lang="nl-NL" sz="1900"/>
              <a:t>Waar je welkom bent en je welkom voelt</a:t>
            </a:r>
          </a:p>
          <a:p>
            <a:r>
              <a:rPr lang="nl-NL" sz="1900"/>
              <a:t>Waar je contact maakt nieuwe mensen, kennis en vaardigheden</a:t>
            </a:r>
          </a:p>
          <a:p>
            <a:r>
              <a:rPr lang="nl-NL" sz="1900"/>
              <a:t>De bibliotheek hoeft geen </a:t>
            </a:r>
            <a:r>
              <a:rPr lang="nl-NL" sz="1900" err="1"/>
              <a:t>social</a:t>
            </a:r>
            <a:r>
              <a:rPr lang="nl-NL" sz="1900"/>
              <a:t> media te zijn </a:t>
            </a:r>
          </a:p>
          <a:p>
            <a:r>
              <a:rPr lang="nl-NL" sz="1900"/>
              <a:t>De bieb als app in je broekzak is een no-</a:t>
            </a:r>
            <a:r>
              <a:rPr lang="nl-NL" sz="1900" err="1"/>
              <a:t>brainer</a:t>
            </a:r>
            <a:endParaRPr lang="nl-NL" sz="1900"/>
          </a:p>
          <a:p>
            <a:endParaRPr lang="nl-NL" sz="1500"/>
          </a:p>
          <a:p>
            <a:pPr lvl="1"/>
            <a:endParaRPr lang="nl-NL" sz="1500"/>
          </a:p>
          <a:p>
            <a:pPr lvl="1"/>
            <a:endParaRPr lang="nl-NL" sz="1500"/>
          </a:p>
          <a:p>
            <a:pPr lvl="1"/>
            <a:endParaRPr lang="nl-NL" sz="15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BA761B-2C45-81E0-D74A-399E192A3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37" r="12636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738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13654-D68C-4928-D17F-E3544BDF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4200"/>
              <a:t>Het vinden van een passend boek moet beter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AD0960-787E-4B9F-02F6-70AD2674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2200"/>
              <a:t>Hoe weet je wat je moet kiezen als je kasten of apps vol boeken ziet</a:t>
            </a:r>
          </a:p>
          <a:p>
            <a:r>
              <a:rPr lang="nl-NL" sz="2200"/>
              <a:t>Website en huidige zoeksystemen voldoen niet </a:t>
            </a:r>
          </a:p>
          <a:p>
            <a:r>
              <a:rPr lang="nl-NL" sz="2200"/>
              <a:t>Jongeren willen andere dingen weten over boeken dan nu geboden wordt</a:t>
            </a:r>
          </a:p>
          <a:p>
            <a:pPr lvl="1"/>
            <a:endParaRPr lang="nl-NL" sz="2200"/>
          </a:p>
          <a:p>
            <a:pPr lvl="1"/>
            <a:endParaRPr lang="nl-NL" sz="2200"/>
          </a:p>
          <a:p>
            <a:pPr lvl="1"/>
            <a:endParaRPr lang="nl-NL" sz="2200"/>
          </a:p>
        </p:txBody>
      </p:sp>
      <p:pic>
        <p:nvPicPr>
          <p:cNvPr id="4" name="Afbeelding 3" descr="Afbeelding met boekenkast, bibliotheek, overdekt, kamer&#10;&#10;Automatisch gegenereerde beschrijving">
            <a:extLst>
              <a:ext uri="{FF2B5EF4-FFF2-40B4-BE49-F238E27FC236}">
                <a16:creationId xmlns:a16="http://schemas.microsoft.com/office/drawing/2014/main" id="{EC551D1B-A2E1-38E4-6087-B6F91F632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9" r="2324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516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034D6-7E70-642F-437A-7AE30F3C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Boekbot</a:t>
            </a:r>
            <a:r>
              <a:rPr lang="nl-NL"/>
              <a:t> 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72203B5-4DBE-36A2-6041-8E34AB8F9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433" y="1925981"/>
            <a:ext cx="4894714" cy="4247317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D31672C-2B57-2D91-440C-C8F828F2467E}"/>
              </a:ext>
            </a:extLst>
          </p:cNvPr>
          <p:cNvSpPr txBox="1"/>
          <p:nvPr/>
        </p:nvSpPr>
        <p:spPr>
          <a:xfrm>
            <a:off x="6511895" y="2173367"/>
            <a:ext cx="49480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err="1"/>
              <a:t>Boekbot</a:t>
            </a:r>
            <a:r>
              <a:rPr lang="nl-NL"/>
              <a:t> is een digitale assistent met wie je een natuurlijk gesprek kunt voeren:</a:t>
            </a:r>
          </a:p>
          <a:p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Praten over lezen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Praten over boeken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Hulp krijgen bij het vinden van een boek dat bij je past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Vragen stellen over boeken</a:t>
            </a:r>
          </a:p>
          <a:p>
            <a:endParaRPr lang="nl-NL"/>
          </a:p>
          <a:p>
            <a:r>
              <a:rPr lang="nl-NL" err="1"/>
              <a:t>Boekbot</a:t>
            </a:r>
            <a:r>
              <a:rPr lang="nl-NL"/>
              <a:t> raadt boeken aan die voorkomen in de database van de bibliotheken zodat je ook meteen kunt kijken of je het kunt lenen bij jouw bibliotheek.</a:t>
            </a: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708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Test Boekbot op Dutch Design Week 2024">
            <a:hlinkClick r:id="" action="ppaction://media"/>
            <a:extLst>
              <a:ext uri="{FF2B5EF4-FFF2-40B4-BE49-F238E27FC236}">
                <a16:creationId xmlns:a16="http://schemas.microsoft.com/office/drawing/2014/main" id="{D0838494-03A1-BDBE-98DE-BBCBEE395B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5B65B9F-96A0-4000-A269-91E6FCDBA2F3}">
  <we:reference id="wa104381063" version="1.0.0.1" store="nl-NL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53834ff-eed5-49d6-bebc-193c7ecc4f4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E590882F5EE34A8BA311C73851F666" ma:contentTypeVersion="18" ma:contentTypeDescription="Create a new document." ma:contentTypeScope="" ma:versionID="4763e9ce71dc9fdcad3a2371445a53ee">
  <xsd:schema xmlns:xsd="http://www.w3.org/2001/XMLSchema" xmlns:xs="http://www.w3.org/2001/XMLSchema" xmlns:p="http://schemas.microsoft.com/office/2006/metadata/properties" xmlns:ns3="9ab6ef5b-3c5d-416d-95e6-908c5070b616" xmlns:ns4="553834ff-eed5-49d6-bebc-193c7ecc4f43" targetNamespace="http://schemas.microsoft.com/office/2006/metadata/properties" ma:root="true" ma:fieldsID="469cac848f8e8b4f2551d9c45bfb7318" ns3:_="" ns4:_="">
    <xsd:import namespace="9ab6ef5b-3c5d-416d-95e6-908c5070b616"/>
    <xsd:import namespace="553834ff-eed5-49d6-bebc-193c7ecc4f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ObjectDetectorVersions" minOccurs="0"/>
                <xsd:element ref="ns4:_activity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b6ef5b-3c5d-416d-95e6-908c5070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834ff-eed5-49d6-bebc-193c7ecc4f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17CA46-BBD0-4895-AA45-C3545B74A223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9ab6ef5b-3c5d-416d-95e6-908c5070b616"/>
    <ds:schemaRef ds:uri="http://purl.org/dc/elements/1.1/"/>
    <ds:schemaRef ds:uri="http://purl.org/dc/terms/"/>
    <ds:schemaRef ds:uri="http://schemas.openxmlformats.org/package/2006/metadata/core-properties"/>
    <ds:schemaRef ds:uri="553834ff-eed5-49d6-bebc-193c7ecc4f43"/>
  </ds:schemaRefs>
</ds:datastoreItem>
</file>

<file path=customXml/itemProps2.xml><?xml version="1.0" encoding="utf-8"?>
<ds:datastoreItem xmlns:ds="http://schemas.openxmlformats.org/officeDocument/2006/customXml" ds:itemID="{145C640C-7DDA-4171-BD9E-42E67B8A99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b6ef5b-3c5d-416d-95e6-908c5070b616"/>
    <ds:schemaRef ds:uri="553834ff-eed5-49d6-bebc-193c7ecc4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943767-5F10-43A8-930E-1BEFDDF2A4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598</Words>
  <Application>Microsoft Office PowerPoint</Application>
  <PresentationFormat>Breedbeeld</PresentationFormat>
  <Paragraphs>74</Paragraphs>
  <Slides>12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Kantoorthema</vt:lpstr>
      <vt:lpstr>1_Kantoorthema</vt:lpstr>
      <vt:lpstr>Bouwen aan de  Bibliotheek van de Toekomst</vt:lpstr>
      <vt:lpstr>PowerPoint-presentatie</vt:lpstr>
      <vt:lpstr>De samenwerkende Brainport Bibliotheken maken zich sterk om relevant bij te dragen aan de landelijke doelstellingen:</vt:lpstr>
      <vt:lpstr>We hebben speciale aandacht voor jongeren</vt:lpstr>
      <vt:lpstr>Jongeren aan het stuur van innovatie</vt:lpstr>
      <vt:lpstr>Fysieke plek is net zo belangrijk als online plek </vt:lpstr>
      <vt:lpstr>Het vinden van een passend boek moet beter</vt:lpstr>
      <vt:lpstr>Boekbot </vt:lpstr>
      <vt:lpstr>PowerPoint-presentatie</vt:lpstr>
      <vt:lpstr>Test ‘m zelf</vt:lpstr>
      <vt:lpstr>Boekbot als educatief middel</vt:lpstr>
      <vt:lpstr>Blijf op de hoogte!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Bouwen aan de Bibliotheek van de Toekomst in de Brainport regio</dc:title>
  <dc:creator>Wanda Kruijt</dc:creator>
  <cp:lastModifiedBy>Karin van den Berkmortel</cp:lastModifiedBy>
  <cp:revision>2</cp:revision>
  <cp:lastPrinted>2024-05-14T14:13:34Z</cp:lastPrinted>
  <dcterms:created xsi:type="dcterms:W3CDTF">2024-03-14T08:08:58Z</dcterms:created>
  <dcterms:modified xsi:type="dcterms:W3CDTF">2024-10-02T08:58:30Z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0x01010013E590882F5EE34A8BA311C73851F666</vt:lpwstr>
  </property>
</Properties>
</file>